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6" r:id="rId2"/>
    <p:sldId id="258" r:id="rId3"/>
    <p:sldId id="257" r:id="rId4"/>
  </p:sldIdLst>
  <p:sldSz cx="9906000" cy="6858000" type="A4"/>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AFCD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6BEF90-6628-413A-B949-70BF21B37E06}" v="60" dt="2025-12-04T06:50:20.11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404" autoAdjust="0"/>
  </p:normalViewPr>
  <p:slideViewPr>
    <p:cSldViewPr snapToGrid="0" snapToObjects="1">
      <p:cViewPr varScale="1">
        <p:scale>
          <a:sx n="74" d="100"/>
          <a:sy n="74" d="100"/>
        </p:scale>
        <p:origin x="160" y="56"/>
      </p:cViewPr>
      <p:guideLst>
        <p:guide orient="horz" pos="2160"/>
        <p:guide pos="31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所司 朝子" userId="b4b956f4-76b6-4d7d-9e19-b6412943d5d7" providerId="ADAL" clId="{BA52B916-F07F-4627-9821-5B10658BB3D4}"/>
    <pc:docChg chg="undo redo custSel modSld">
      <pc:chgData name="所司 朝子" userId="b4b956f4-76b6-4d7d-9e19-b6412943d5d7" providerId="ADAL" clId="{BA52B916-F07F-4627-9821-5B10658BB3D4}" dt="2025-12-04T06:50:20.118" v="606"/>
      <pc:docMkLst>
        <pc:docMk/>
      </pc:docMkLst>
      <pc:sldChg chg="modSp mod">
        <pc:chgData name="所司 朝子" userId="b4b956f4-76b6-4d7d-9e19-b6412943d5d7" providerId="ADAL" clId="{BA52B916-F07F-4627-9821-5B10658BB3D4}" dt="2025-12-04T05:58:48.609" v="46" actId="20577"/>
        <pc:sldMkLst>
          <pc:docMk/>
          <pc:sldMk cId="0" sldId="256"/>
        </pc:sldMkLst>
        <pc:spChg chg="mod">
          <ac:chgData name="所司 朝子" userId="b4b956f4-76b6-4d7d-9e19-b6412943d5d7" providerId="ADAL" clId="{BA52B916-F07F-4627-9821-5B10658BB3D4}" dt="2025-12-04T05:54:50.222" v="31" actId="1076"/>
          <ac:spMkLst>
            <pc:docMk/>
            <pc:sldMk cId="0" sldId="256"/>
            <ac:spMk id="3" creationId="{00000000-0000-0000-0000-000000000000}"/>
          </ac:spMkLst>
        </pc:spChg>
        <pc:spChg chg="mod">
          <ac:chgData name="所司 朝子" userId="b4b956f4-76b6-4d7d-9e19-b6412943d5d7" providerId="ADAL" clId="{BA52B916-F07F-4627-9821-5B10658BB3D4}" dt="2025-12-04T05:53:12.727" v="21" actId="255"/>
          <ac:spMkLst>
            <pc:docMk/>
            <pc:sldMk cId="0" sldId="256"/>
            <ac:spMk id="9" creationId="{40C6D2EC-5C76-92EF-AF60-C729AFB831EC}"/>
          </ac:spMkLst>
        </pc:spChg>
        <pc:spChg chg="mod">
          <ac:chgData name="所司 朝子" userId="b4b956f4-76b6-4d7d-9e19-b6412943d5d7" providerId="ADAL" clId="{BA52B916-F07F-4627-9821-5B10658BB3D4}" dt="2025-12-04T05:54:46.454" v="30" actId="1076"/>
          <ac:spMkLst>
            <pc:docMk/>
            <pc:sldMk cId="0" sldId="256"/>
            <ac:spMk id="11" creationId="{A12CA9C6-C532-8BBD-A893-CD55A00C59B9}"/>
          </ac:spMkLst>
        </pc:spChg>
        <pc:spChg chg="mod">
          <ac:chgData name="所司 朝子" userId="b4b956f4-76b6-4d7d-9e19-b6412943d5d7" providerId="ADAL" clId="{BA52B916-F07F-4627-9821-5B10658BB3D4}" dt="2025-12-04T05:58:48.609" v="46" actId="20577"/>
          <ac:spMkLst>
            <pc:docMk/>
            <pc:sldMk cId="0" sldId="256"/>
            <ac:spMk id="12" creationId="{8DD5789C-BA3C-FFCC-F88B-F15828CA0E51}"/>
          </ac:spMkLst>
        </pc:spChg>
        <pc:picChg chg="mod">
          <ac:chgData name="所司 朝子" userId="b4b956f4-76b6-4d7d-9e19-b6412943d5d7" providerId="ADAL" clId="{BA52B916-F07F-4627-9821-5B10658BB3D4}" dt="2025-12-04T05:53:37.518" v="25" actId="1076"/>
          <ac:picMkLst>
            <pc:docMk/>
            <pc:sldMk cId="0" sldId="256"/>
            <ac:picMk id="13" creationId="{F020DA06-E622-A410-EE1A-A77EC5D8D97E}"/>
          </ac:picMkLst>
        </pc:picChg>
      </pc:sldChg>
      <pc:sldChg chg="addSp modSp mod">
        <pc:chgData name="所司 朝子" userId="b4b956f4-76b6-4d7d-9e19-b6412943d5d7" providerId="ADAL" clId="{BA52B916-F07F-4627-9821-5B10658BB3D4}" dt="2025-12-04T06:38:51.070" v="269" actId="207"/>
        <pc:sldMkLst>
          <pc:docMk/>
          <pc:sldMk cId="1867066702" sldId="257"/>
        </pc:sldMkLst>
        <pc:spChg chg="add mod">
          <ac:chgData name="所司 朝子" userId="b4b956f4-76b6-4d7d-9e19-b6412943d5d7" providerId="ADAL" clId="{BA52B916-F07F-4627-9821-5B10658BB3D4}" dt="2025-12-04T06:38:00.483" v="267" actId="571"/>
          <ac:spMkLst>
            <pc:docMk/>
            <pc:sldMk cId="1867066702" sldId="257"/>
            <ac:spMk id="4" creationId="{0505E05D-A422-1ACA-6AC1-343BC016B6A1}"/>
          </ac:spMkLst>
        </pc:spChg>
        <pc:spChg chg="add mod">
          <ac:chgData name="所司 朝子" userId="b4b956f4-76b6-4d7d-9e19-b6412943d5d7" providerId="ADAL" clId="{BA52B916-F07F-4627-9821-5B10658BB3D4}" dt="2025-12-04T06:38:00.483" v="267" actId="571"/>
          <ac:spMkLst>
            <pc:docMk/>
            <pc:sldMk cId="1867066702" sldId="257"/>
            <ac:spMk id="5" creationId="{DE9E325C-BC32-21A4-7AFD-FDED4876E52C}"/>
          </ac:spMkLst>
        </pc:spChg>
        <pc:spChg chg="mod">
          <ac:chgData name="所司 朝子" userId="b4b956f4-76b6-4d7d-9e19-b6412943d5d7" providerId="ADAL" clId="{BA52B916-F07F-4627-9821-5B10658BB3D4}" dt="2025-12-04T05:47:12.927" v="3" actId="207"/>
          <ac:spMkLst>
            <pc:docMk/>
            <pc:sldMk cId="1867066702" sldId="257"/>
            <ac:spMk id="12" creationId="{390ED285-1D77-4A35-BF07-347F0895B324}"/>
          </ac:spMkLst>
        </pc:spChg>
        <pc:spChg chg="mod">
          <ac:chgData name="所司 朝子" userId="b4b956f4-76b6-4d7d-9e19-b6412943d5d7" providerId="ADAL" clId="{BA52B916-F07F-4627-9821-5B10658BB3D4}" dt="2025-12-04T05:47:34.969" v="5" actId="207"/>
          <ac:spMkLst>
            <pc:docMk/>
            <pc:sldMk cId="1867066702" sldId="257"/>
            <ac:spMk id="14" creationId="{97A819D2-6408-5CE6-7C68-7433FABAEEB4}"/>
          </ac:spMkLst>
        </pc:spChg>
        <pc:spChg chg="mod">
          <ac:chgData name="所司 朝子" userId="b4b956f4-76b6-4d7d-9e19-b6412943d5d7" providerId="ADAL" clId="{BA52B916-F07F-4627-9821-5B10658BB3D4}" dt="2025-12-04T05:47:34.969" v="5" actId="207"/>
          <ac:spMkLst>
            <pc:docMk/>
            <pc:sldMk cId="1867066702" sldId="257"/>
            <ac:spMk id="18" creationId="{B344296F-7F37-A08E-0416-BEB961FA552E}"/>
          </ac:spMkLst>
        </pc:spChg>
        <pc:spChg chg="mod">
          <ac:chgData name="所司 朝子" userId="b4b956f4-76b6-4d7d-9e19-b6412943d5d7" providerId="ADAL" clId="{BA52B916-F07F-4627-9821-5B10658BB3D4}" dt="2025-12-04T05:48:13.597" v="7" actId="207"/>
          <ac:spMkLst>
            <pc:docMk/>
            <pc:sldMk cId="1867066702" sldId="257"/>
            <ac:spMk id="21" creationId="{C84F8CA6-D8F6-8043-2E15-350310147375}"/>
          </ac:spMkLst>
        </pc:spChg>
        <pc:spChg chg="mod">
          <ac:chgData name="所司 朝子" userId="b4b956f4-76b6-4d7d-9e19-b6412943d5d7" providerId="ADAL" clId="{BA52B916-F07F-4627-9821-5B10658BB3D4}" dt="2025-12-04T06:38:51.070" v="269" actId="207"/>
          <ac:spMkLst>
            <pc:docMk/>
            <pc:sldMk cId="1867066702" sldId="257"/>
            <ac:spMk id="34" creationId="{8612244D-E2CC-588B-39BE-ECAE0E90F5E1}"/>
          </ac:spMkLst>
        </pc:spChg>
        <pc:spChg chg="mod">
          <ac:chgData name="所司 朝子" userId="b4b956f4-76b6-4d7d-9e19-b6412943d5d7" providerId="ADAL" clId="{BA52B916-F07F-4627-9821-5B10658BB3D4}" dt="2025-12-04T05:49:53.355" v="12" actId="207"/>
          <ac:spMkLst>
            <pc:docMk/>
            <pc:sldMk cId="1867066702" sldId="257"/>
            <ac:spMk id="36" creationId="{24CBF5A8-3175-D80C-384B-72DDB7D87289}"/>
          </ac:spMkLst>
        </pc:spChg>
        <pc:spChg chg="mod">
          <ac:chgData name="所司 朝子" userId="b4b956f4-76b6-4d7d-9e19-b6412943d5d7" providerId="ADAL" clId="{BA52B916-F07F-4627-9821-5B10658BB3D4}" dt="2025-12-04T05:48:13.597" v="7" actId="207"/>
          <ac:spMkLst>
            <pc:docMk/>
            <pc:sldMk cId="1867066702" sldId="257"/>
            <ac:spMk id="37" creationId="{C0C8810C-60DC-76DF-1758-76266C5BAE35}"/>
          </ac:spMkLst>
        </pc:spChg>
        <pc:spChg chg="mod">
          <ac:chgData name="所司 朝子" userId="b4b956f4-76b6-4d7d-9e19-b6412943d5d7" providerId="ADAL" clId="{BA52B916-F07F-4627-9821-5B10658BB3D4}" dt="2025-12-04T05:48:13.597" v="7" actId="207"/>
          <ac:spMkLst>
            <pc:docMk/>
            <pc:sldMk cId="1867066702" sldId="257"/>
            <ac:spMk id="38" creationId="{27513ED8-C435-9B18-5A50-DEB8736B194C}"/>
          </ac:spMkLst>
        </pc:spChg>
        <pc:spChg chg="mod">
          <ac:chgData name="所司 朝子" userId="b4b956f4-76b6-4d7d-9e19-b6412943d5d7" providerId="ADAL" clId="{BA52B916-F07F-4627-9821-5B10658BB3D4}" dt="2025-12-04T05:47:12.927" v="3" actId="207"/>
          <ac:spMkLst>
            <pc:docMk/>
            <pc:sldMk cId="1867066702" sldId="257"/>
            <ac:spMk id="138" creationId="{E57C92F2-64DE-D375-3D83-ACB8BEE75325}"/>
          </ac:spMkLst>
        </pc:spChg>
        <pc:spChg chg="mod">
          <ac:chgData name="所司 朝子" userId="b4b956f4-76b6-4d7d-9e19-b6412943d5d7" providerId="ADAL" clId="{BA52B916-F07F-4627-9821-5B10658BB3D4}" dt="2025-12-04T05:47:12.927" v="3" actId="207"/>
          <ac:spMkLst>
            <pc:docMk/>
            <pc:sldMk cId="1867066702" sldId="257"/>
            <ac:spMk id="215" creationId="{1642771F-EF4C-6B49-C893-7E591F73B481}"/>
          </ac:spMkLst>
        </pc:spChg>
        <pc:spChg chg="mod">
          <ac:chgData name="所司 朝子" userId="b4b956f4-76b6-4d7d-9e19-b6412943d5d7" providerId="ADAL" clId="{BA52B916-F07F-4627-9821-5B10658BB3D4}" dt="2025-12-04T05:47:34.969" v="5" actId="207"/>
          <ac:spMkLst>
            <pc:docMk/>
            <pc:sldMk cId="1867066702" sldId="257"/>
            <ac:spMk id="217" creationId="{E2D7F74E-7BE3-22BF-3367-819E63502242}"/>
          </ac:spMkLst>
        </pc:spChg>
        <pc:spChg chg="mod">
          <ac:chgData name="所司 朝子" userId="b4b956f4-76b6-4d7d-9e19-b6412943d5d7" providerId="ADAL" clId="{BA52B916-F07F-4627-9821-5B10658BB3D4}" dt="2025-12-04T05:47:34.969" v="5" actId="207"/>
          <ac:spMkLst>
            <pc:docMk/>
            <pc:sldMk cId="1867066702" sldId="257"/>
            <ac:spMk id="219" creationId="{8977AEA6-29AA-39FD-0552-0F4715BE67D6}"/>
          </ac:spMkLst>
        </pc:spChg>
        <pc:spChg chg="mod">
          <ac:chgData name="所司 朝子" userId="b4b956f4-76b6-4d7d-9e19-b6412943d5d7" providerId="ADAL" clId="{BA52B916-F07F-4627-9821-5B10658BB3D4}" dt="2025-12-04T05:48:13.597" v="7" actId="207"/>
          <ac:spMkLst>
            <pc:docMk/>
            <pc:sldMk cId="1867066702" sldId="257"/>
            <ac:spMk id="220" creationId="{C3697631-54AA-EAD1-77BC-C7F725F90432}"/>
          </ac:spMkLst>
        </pc:spChg>
        <pc:spChg chg="mod">
          <ac:chgData name="所司 朝子" userId="b4b956f4-76b6-4d7d-9e19-b6412943d5d7" providerId="ADAL" clId="{BA52B916-F07F-4627-9821-5B10658BB3D4}" dt="2025-12-04T05:47:34.969" v="5" actId="207"/>
          <ac:spMkLst>
            <pc:docMk/>
            <pc:sldMk cId="1867066702" sldId="257"/>
            <ac:spMk id="221" creationId="{8C5B6ED7-F18A-F201-A9B7-C16CFD0E3001}"/>
          </ac:spMkLst>
        </pc:spChg>
        <pc:spChg chg="mod">
          <ac:chgData name="所司 朝子" userId="b4b956f4-76b6-4d7d-9e19-b6412943d5d7" providerId="ADAL" clId="{BA52B916-F07F-4627-9821-5B10658BB3D4}" dt="2025-12-04T05:48:13.597" v="7" actId="207"/>
          <ac:spMkLst>
            <pc:docMk/>
            <pc:sldMk cId="1867066702" sldId="257"/>
            <ac:spMk id="224" creationId="{DF92011D-EF6A-F418-53C9-6AE0AF30BA58}"/>
          </ac:spMkLst>
        </pc:spChg>
        <pc:spChg chg="mod">
          <ac:chgData name="所司 朝子" userId="b4b956f4-76b6-4d7d-9e19-b6412943d5d7" providerId="ADAL" clId="{BA52B916-F07F-4627-9821-5B10658BB3D4}" dt="2025-12-04T05:50:35.394" v="15" actId="207"/>
          <ac:spMkLst>
            <pc:docMk/>
            <pc:sldMk cId="1867066702" sldId="257"/>
            <ac:spMk id="225" creationId="{EE7EA4DE-F7D4-AF31-8666-BE5A55CBEF68}"/>
          </ac:spMkLst>
        </pc:spChg>
        <pc:spChg chg="mod">
          <ac:chgData name="所司 朝子" userId="b4b956f4-76b6-4d7d-9e19-b6412943d5d7" providerId="ADAL" clId="{BA52B916-F07F-4627-9821-5B10658BB3D4}" dt="2025-12-04T05:48:13.597" v="7" actId="207"/>
          <ac:spMkLst>
            <pc:docMk/>
            <pc:sldMk cId="1867066702" sldId="257"/>
            <ac:spMk id="226" creationId="{304468B5-6E80-CE07-888C-6B38CA02FCC7}"/>
          </ac:spMkLst>
        </pc:spChg>
        <pc:spChg chg="mod">
          <ac:chgData name="所司 朝子" userId="b4b956f4-76b6-4d7d-9e19-b6412943d5d7" providerId="ADAL" clId="{BA52B916-F07F-4627-9821-5B10658BB3D4}" dt="2025-12-04T05:48:13.597" v="7" actId="207"/>
          <ac:spMkLst>
            <pc:docMk/>
            <pc:sldMk cId="1867066702" sldId="257"/>
            <ac:spMk id="227" creationId="{6384AFA2-8840-21FF-C9B9-68A910F3C1FA}"/>
          </ac:spMkLst>
        </pc:spChg>
        <pc:spChg chg="mod">
          <ac:chgData name="所司 朝子" userId="b4b956f4-76b6-4d7d-9e19-b6412943d5d7" providerId="ADAL" clId="{BA52B916-F07F-4627-9821-5B10658BB3D4}" dt="2025-12-04T05:47:12.927" v="3" actId="207"/>
          <ac:spMkLst>
            <pc:docMk/>
            <pc:sldMk cId="1867066702" sldId="257"/>
            <ac:spMk id="239" creationId="{E6480B25-A87F-3D42-5812-775B9FA74ED0}"/>
          </ac:spMkLst>
        </pc:spChg>
      </pc:sldChg>
      <pc:sldChg chg="addSp delSp modSp mod">
        <pc:chgData name="所司 朝子" userId="b4b956f4-76b6-4d7d-9e19-b6412943d5d7" providerId="ADAL" clId="{BA52B916-F07F-4627-9821-5B10658BB3D4}" dt="2025-12-04T06:50:20.118" v="606"/>
        <pc:sldMkLst>
          <pc:docMk/>
          <pc:sldMk cId="3176126344" sldId="258"/>
        </pc:sldMkLst>
        <pc:graphicFrameChg chg="add del mod modGraphic">
          <ac:chgData name="所司 朝子" userId="b4b956f4-76b6-4d7d-9e19-b6412943d5d7" providerId="ADAL" clId="{BA52B916-F07F-4627-9821-5B10658BB3D4}" dt="2025-12-04T06:29:53.731" v="101" actId="478"/>
          <ac:graphicFrameMkLst>
            <pc:docMk/>
            <pc:sldMk cId="3176126344" sldId="258"/>
            <ac:graphicFrameMk id="2" creationId="{7D0FD66D-A709-A637-AAAB-B6EE4DF3C620}"/>
          </ac:graphicFrameMkLst>
        </pc:graphicFrameChg>
        <pc:graphicFrameChg chg="del mod modGraphic">
          <ac:chgData name="所司 朝子" userId="b4b956f4-76b6-4d7d-9e19-b6412943d5d7" providerId="ADAL" clId="{BA52B916-F07F-4627-9821-5B10658BB3D4}" dt="2025-12-04T06:03:54.829" v="54" actId="478"/>
          <ac:graphicFrameMkLst>
            <pc:docMk/>
            <pc:sldMk cId="3176126344" sldId="258"/>
            <ac:graphicFrameMk id="3" creationId="{586B83C5-D3D4-0FF3-9410-874B42B40603}"/>
          </ac:graphicFrameMkLst>
        </pc:graphicFrameChg>
        <pc:graphicFrameChg chg="add mod modGraphic">
          <ac:chgData name="所司 朝子" userId="b4b956f4-76b6-4d7d-9e19-b6412943d5d7" providerId="ADAL" clId="{BA52B916-F07F-4627-9821-5B10658BB3D4}" dt="2025-12-04T06:50:20.118" v="606"/>
          <ac:graphicFrameMkLst>
            <pc:docMk/>
            <pc:sldMk cId="3176126344" sldId="258"/>
            <ac:graphicFrameMk id="4" creationId="{36AFA4CB-A81C-2788-F9E7-6725C90EB39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7C4959EC-ED70-448E-B4C2-9BE7446E93F9}" type="datetimeFigureOut">
              <a:rPr kumimoji="1" lang="ja-JP" altLang="en-US" smtClean="0"/>
              <a:t>2025/12/4</a:t>
            </a:fld>
            <a:endParaRPr kumimoji="1" lang="ja-JP" altLang="en-US"/>
          </a:p>
        </p:txBody>
      </p:sp>
      <p:sp>
        <p:nvSpPr>
          <p:cNvPr id="4" name="スライド イメージ プレースホルダー 3"/>
          <p:cNvSpPr>
            <a:spLocks noGrp="1" noRot="1" noChangeAspect="1"/>
          </p:cNvSpPr>
          <p:nvPr>
            <p:ph type="sldImg" idx="2"/>
          </p:nvPr>
        </p:nvSpPr>
        <p:spPr>
          <a:xfrm>
            <a:off x="2900363" y="857250"/>
            <a:ext cx="3343275" cy="2314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47746730-3D5E-4C27-828D-D1D9B63A49F9}" type="slidenum">
              <a:rPr kumimoji="1" lang="ja-JP" altLang="en-US" smtClean="0"/>
              <a:t>‹#›</a:t>
            </a:fld>
            <a:endParaRPr kumimoji="1" lang="ja-JP" altLang="en-US"/>
          </a:p>
        </p:txBody>
      </p:sp>
    </p:spTree>
    <p:extLst>
      <p:ext uri="{BB962C8B-B14F-4D97-AF65-F5344CB8AC3E}">
        <p14:creationId xmlns:p14="http://schemas.microsoft.com/office/powerpoint/2010/main" val="325491805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900363" y="857250"/>
            <a:ext cx="3343275" cy="23145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7746730-3D5E-4C27-828D-D1D9B63A49F9}" type="slidenum">
              <a:rPr kumimoji="1" lang="ja-JP" altLang="en-US" smtClean="0"/>
              <a:t>1</a:t>
            </a:fld>
            <a:endParaRPr kumimoji="1" lang="ja-JP" altLang="en-US"/>
          </a:p>
        </p:txBody>
      </p:sp>
    </p:spTree>
    <p:extLst>
      <p:ext uri="{BB962C8B-B14F-4D97-AF65-F5344CB8AC3E}">
        <p14:creationId xmlns:p14="http://schemas.microsoft.com/office/powerpoint/2010/main" val="369029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12/4/2025</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40536" y="1845584"/>
            <a:ext cx="7955280" cy="1156920"/>
          </a:xfrm>
          <a:prstGeom prst="rect">
            <a:avLst/>
          </a:prstGeom>
          <a:noFill/>
        </p:spPr>
        <p:txBody>
          <a:bodyPr wrap="square">
            <a:spAutoFit/>
          </a:bodyPr>
          <a:lstStyle/>
          <a:p>
            <a:pPr marL="285750" indent="-285750">
              <a:lnSpc>
                <a:spcPct val="150000"/>
              </a:lnSpc>
              <a:buFont typeface="Wingdings" panose="05000000000000000000" pitchFamily="2" charset="2"/>
              <a:buChar char="ü"/>
            </a:pPr>
            <a:r>
              <a:rPr sz="1600" dirty="0" err="1">
                <a:latin typeface="Noto Sans JP" panose="020B0200000000000000" pitchFamily="50" charset="-128"/>
                <a:ea typeface="Noto Sans JP" panose="020B0200000000000000" pitchFamily="50" charset="-128"/>
              </a:rPr>
              <a:t>順番待ちリスト</a:t>
            </a:r>
            <a:r>
              <a:rPr lang="ja-JP" altLang="en-US" sz="1600" dirty="0">
                <a:latin typeface="Noto Sans JP" panose="020B0200000000000000" pitchFamily="50" charset="-128"/>
                <a:ea typeface="Noto Sans JP" panose="020B0200000000000000" pitchFamily="50" charset="-128"/>
              </a:rPr>
              <a:t>が利用できるかどうか</a:t>
            </a:r>
            <a:endParaRPr lang="en-US" altLang="ja-JP" sz="1600" dirty="0">
              <a:latin typeface="Noto Sans JP" panose="020B0200000000000000" pitchFamily="50" charset="-128"/>
              <a:ea typeface="Noto Sans JP" panose="020B0200000000000000" pitchFamily="50" charset="-128"/>
            </a:endParaRPr>
          </a:p>
          <a:p>
            <a:pPr marL="285750" indent="-285750">
              <a:lnSpc>
                <a:spcPct val="150000"/>
              </a:lnSpc>
              <a:buFont typeface="Wingdings" panose="05000000000000000000" pitchFamily="2" charset="2"/>
              <a:buChar char="ü"/>
            </a:pPr>
            <a:r>
              <a:rPr lang="ja-JP" altLang="en-US" sz="1600" dirty="0">
                <a:latin typeface="Noto Sans JP" panose="020B0200000000000000" pitchFamily="50" charset="-128"/>
                <a:ea typeface="Noto Sans JP" panose="020B0200000000000000" pitchFamily="50" charset="-128"/>
              </a:rPr>
              <a:t>コース内の</a:t>
            </a:r>
            <a:r>
              <a:rPr sz="1600" dirty="0" err="1">
                <a:latin typeface="Noto Sans JP" panose="020B0200000000000000" pitchFamily="50" charset="-128"/>
                <a:ea typeface="Noto Sans JP" panose="020B0200000000000000" pitchFamily="50" charset="-128"/>
              </a:rPr>
              <a:t>セッション</a:t>
            </a:r>
            <a:r>
              <a:rPr lang="en-US" altLang="ja-JP" sz="1600" dirty="0">
                <a:latin typeface="Noto Sans JP" panose="020B0200000000000000" pitchFamily="50" charset="-128"/>
                <a:ea typeface="Noto Sans JP" panose="020B0200000000000000" pitchFamily="50" charset="-128"/>
              </a:rPr>
              <a:t>/</a:t>
            </a:r>
            <a:r>
              <a:rPr lang="ja-JP" altLang="en-US" sz="1600" dirty="0">
                <a:latin typeface="Noto Sans JP" panose="020B0200000000000000" pitchFamily="50" charset="-128"/>
                <a:ea typeface="Noto Sans JP" panose="020B0200000000000000" pitchFamily="50" charset="-128"/>
              </a:rPr>
              <a:t> セッション グループ</a:t>
            </a:r>
            <a:r>
              <a:rPr sz="1600" dirty="0" err="1">
                <a:latin typeface="Noto Sans JP" panose="020B0200000000000000" pitchFamily="50" charset="-128"/>
                <a:ea typeface="Noto Sans JP" panose="020B0200000000000000" pitchFamily="50" charset="-128"/>
              </a:rPr>
              <a:t>に空席があるか</a:t>
            </a:r>
            <a:r>
              <a:rPr lang="ja-JP" altLang="en-US" sz="1600" dirty="0">
                <a:latin typeface="Noto Sans JP" panose="020B0200000000000000" pitchFamily="50" charset="-128"/>
                <a:ea typeface="Noto Sans JP" panose="020B0200000000000000" pitchFamily="50" charset="-128"/>
              </a:rPr>
              <a:t>どうか</a:t>
            </a:r>
            <a:endParaRPr lang="en-US" altLang="ja-JP" sz="1600" dirty="0">
              <a:latin typeface="Noto Sans JP" panose="020B0200000000000000" pitchFamily="50" charset="-128"/>
              <a:ea typeface="Noto Sans JP" panose="020B0200000000000000" pitchFamily="50" charset="-128"/>
            </a:endParaRPr>
          </a:p>
          <a:p>
            <a:pPr marL="285750" indent="-285750">
              <a:lnSpc>
                <a:spcPct val="150000"/>
              </a:lnSpc>
              <a:buFont typeface="Wingdings" panose="05000000000000000000" pitchFamily="2" charset="2"/>
              <a:buChar char="ü"/>
            </a:pPr>
            <a:r>
              <a:rPr lang="ja-JP" altLang="en-US" sz="1600" dirty="0">
                <a:latin typeface="Noto Sans JP" panose="020B0200000000000000" pitchFamily="50" charset="-128"/>
                <a:ea typeface="Noto Sans JP" panose="020B0200000000000000" pitchFamily="50" charset="-128"/>
              </a:rPr>
              <a:t>セッションの登録が必須であるかどうか</a:t>
            </a:r>
            <a:endParaRPr sz="1600" dirty="0">
              <a:latin typeface="Noto Sans JP" panose="020B0200000000000000" pitchFamily="50" charset="-128"/>
              <a:ea typeface="Noto Sans JP" panose="020B0200000000000000" pitchFamily="50" charset="-128"/>
            </a:endParaRPr>
          </a:p>
        </p:txBody>
      </p:sp>
      <p:sp>
        <p:nvSpPr>
          <p:cNvPr id="8" name="四角形: 角を丸くする 7">
            <a:extLst>
              <a:ext uri="{FF2B5EF4-FFF2-40B4-BE49-F238E27FC236}">
                <a16:creationId xmlns:a16="http://schemas.microsoft.com/office/drawing/2014/main" id="{CEAAEB92-9AA1-CCD0-E18A-FDCB091882B9}"/>
              </a:ext>
            </a:extLst>
          </p:cNvPr>
          <p:cNvSpPr/>
          <p:nvPr/>
        </p:nvSpPr>
        <p:spPr>
          <a:xfrm>
            <a:off x="975360" y="182880"/>
            <a:ext cx="8092440" cy="70720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2800" dirty="0"/>
              <a:t>集合トレーニングコースの登録</a:t>
            </a:r>
          </a:p>
        </p:txBody>
      </p:sp>
      <p:sp>
        <p:nvSpPr>
          <p:cNvPr id="9" name="テキスト ボックス 8">
            <a:extLst>
              <a:ext uri="{FF2B5EF4-FFF2-40B4-BE49-F238E27FC236}">
                <a16:creationId xmlns:a16="http://schemas.microsoft.com/office/drawing/2014/main" id="{40C6D2EC-5C76-92EF-AF60-C729AFB831EC}"/>
              </a:ext>
            </a:extLst>
          </p:cNvPr>
          <p:cNvSpPr txBox="1"/>
          <p:nvPr/>
        </p:nvSpPr>
        <p:spPr>
          <a:xfrm>
            <a:off x="975360" y="1204139"/>
            <a:ext cx="4379976" cy="499817"/>
          </a:xfrm>
          <a:prstGeom prst="rect">
            <a:avLst/>
          </a:prstGeom>
          <a:noFill/>
        </p:spPr>
        <p:txBody>
          <a:bodyPr wrap="square" rtlCol="0">
            <a:spAutoFit/>
          </a:bodyPr>
          <a:lstStyle/>
          <a:p>
            <a:pPr>
              <a:lnSpc>
                <a:spcPct val="150000"/>
              </a:lnSpc>
              <a:defRPr sz="1800"/>
            </a:pPr>
            <a:r>
              <a:rPr lang="ja-JP" altLang="en-US" sz="2000" dirty="0">
                <a:latin typeface="Noto Sans JP" panose="020B0200000000000000" pitchFamily="50" charset="-128"/>
                <a:ea typeface="Noto Sans JP" panose="020B0200000000000000" pitchFamily="50" charset="-128"/>
              </a:rPr>
              <a:t>登録における </a:t>
            </a:r>
            <a:r>
              <a:rPr lang="en-US" altLang="ja-JP" sz="2000" dirty="0">
                <a:latin typeface="Noto Sans JP" panose="020B0200000000000000" pitchFamily="50" charset="-128"/>
                <a:ea typeface="Noto Sans JP" panose="020B0200000000000000" pitchFamily="50" charset="-128"/>
              </a:rPr>
              <a:t>3</a:t>
            </a:r>
            <a:r>
              <a:rPr lang="ja-JP" altLang="en-US" sz="2000" dirty="0">
                <a:latin typeface="Noto Sans JP" panose="020B0200000000000000" pitchFamily="50" charset="-128"/>
                <a:ea typeface="Noto Sans JP" panose="020B0200000000000000" pitchFamily="50" charset="-128"/>
              </a:rPr>
              <a:t> つのポイント</a:t>
            </a:r>
          </a:p>
        </p:txBody>
      </p:sp>
      <p:sp>
        <p:nvSpPr>
          <p:cNvPr id="11" name="テキスト ボックス 10">
            <a:extLst>
              <a:ext uri="{FF2B5EF4-FFF2-40B4-BE49-F238E27FC236}">
                <a16:creationId xmlns:a16="http://schemas.microsoft.com/office/drawing/2014/main" id="{A12CA9C6-C532-8BBD-A893-CD55A00C59B9}"/>
              </a:ext>
            </a:extLst>
          </p:cNvPr>
          <p:cNvSpPr txBox="1"/>
          <p:nvPr/>
        </p:nvSpPr>
        <p:spPr>
          <a:xfrm>
            <a:off x="975360" y="3409420"/>
            <a:ext cx="4105656" cy="400110"/>
          </a:xfrm>
          <a:prstGeom prst="rect">
            <a:avLst/>
          </a:prstGeom>
          <a:noFill/>
        </p:spPr>
        <p:txBody>
          <a:bodyPr wrap="square" rtlCol="0">
            <a:spAutoFit/>
          </a:bodyPr>
          <a:lstStyle/>
          <a:p>
            <a:r>
              <a:rPr kumimoji="1" lang="ja-JP" altLang="en-US" sz="2000" dirty="0">
                <a:latin typeface="Noto Sans JP" panose="020B0200000000000000" pitchFamily="50" charset="-128"/>
                <a:ea typeface="Noto Sans JP" panose="020B0200000000000000" pitchFamily="50" charset="-128"/>
              </a:rPr>
              <a:t>操作と動作のポイント</a:t>
            </a:r>
          </a:p>
        </p:txBody>
      </p:sp>
      <p:sp>
        <p:nvSpPr>
          <p:cNvPr id="12" name="テキスト ボックス 11">
            <a:extLst>
              <a:ext uri="{FF2B5EF4-FFF2-40B4-BE49-F238E27FC236}">
                <a16:creationId xmlns:a16="http://schemas.microsoft.com/office/drawing/2014/main" id="{8DD5789C-BA3C-FFCC-F88B-F15828CA0E51}"/>
              </a:ext>
            </a:extLst>
          </p:cNvPr>
          <p:cNvSpPr txBox="1"/>
          <p:nvPr/>
        </p:nvSpPr>
        <p:spPr>
          <a:xfrm>
            <a:off x="1240536" y="3968469"/>
            <a:ext cx="8220456" cy="2266133"/>
          </a:xfrm>
          <a:prstGeom prst="rect">
            <a:avLst/>
          </a:prstGeom>
          <a:noFill/>
        </p:spPr>
        <p:txBody>
          <a:bodyPr wrap="square" rtlCol="0">
            <a:spAutoFit/>
          </a:bodyPr>
          <a:lstStyle/>
          <a:p>
            <a:pPr marL="285750" indent="-285750">
              <a:lnSpc>
                <a:spcPct val="150000"/>
              </a:lnSpc>
              <a:buFont typeface="Wingdings" panose="05000000000000000000" pitchFamily="2" charset="2"/>
              <a:buChar char="Ø"/>
            </a:pPr>
            <a:r>
              <a:rPr kumimoji="1" lang="ja-JP" altLang="en-US" sz="1600" dirty="0"/>
              <a:t>セッション選択を解除する方法</a:t>
            </a:r>
            <a:br>
              <a:rPr kumimoji="1" lang="en-US" altLang="ja-JP" sz="1600" b="1" dirty="0"/>
            </a:br>
            <a:r>
              <a:rPr kumimoji="1" lang="ja-JP" altLang="en-US" sz="1600" dirty="0"/>
              <a:t>他のセッションを選ぶかページを更新することで解除できます。</a:t>
            </a:r>
            <a:endParaRPr kumimoji="1" lang="en-US" altLang="ja-JP" sz="1600" dirty="0"/>
          </a:p>
          <a:p>
            <a:pPr marL="285750" indent="-285750">
              <a:lnSpc>
                <a:spcPct val="150000"/>
              </a:lnSpc>
              <a:buFont typeface="Wingdings" panose="05000000000000000000" pitchFamily="2" charset="2"/>
              <a:buChar char="Ø"/>
            </a:pPr>
            <a:r>
              <a:rPr kumimoji="1" lang="ja-JP" altLang="en-US" sz="1600" dirty="0"/>
              <a:t>登録したセッションの変更</a:t>
            </a:r>
            <a:br>
              <a:rPr kumimoji="1" lang="en-US" altLang="ja-JP" sz="1600" dirty="0"/>
            </a:br>
            <a:r>
              <a:rPr kumimoji="1" lang="ja-JP" altLang="en-US" sz="1600" dirty="0"/>
              <a:t>登録後のセッション変更は管理者が許可している場合に限り可能です。</a:t>
            </a:r>
            <a:endParaRPr kumimoji="1" lang="en-US" altLang="ja-JP" sz="1600" dirty="0"/>
          </a:p>
          <a:p>
            <a:pPr marL="285750" indent="-285750">
              <a:lnSpc>
                <a:spcPct val="150000"/>
              </a:lnSpc>
              <a:buFont typeface="Wingdings" panose="05000000000000000000" pitchFamily="2" charset="2"/>
              <a:buChar char="Ø"/>
            </a:pPr>
            <a:r>
              <a:rPr kumimoji="1" lang="ja-JP" altLang="en-US" sz="1600" dirty="0"/>
              <a:t>順番待ちリスト</a:t>
            </a:r>
            <a:br>
              <a:rPr kumimoji="1" lang="en-US" altLang="ja-JP" sz="1600" dirty="0"/>
            </a:br>
            <a:r>
              <a:rPr kumimoji="1" lang="ja-JP" altLang="en-US" sz="1600" dirty="0"/>
              <a:t>セッション</a:t>
            </a:r>
            <a:r>
              <a:rPr kumimoji="1" lang="en-US" altLang="ja-JP" sz="1600" dirty="0"/>
              <a:t>/</a:t>
            </a:r>
            <a:r>
              <a:rPr kumimoji="1" lang="ja-JP" altLang="en-US" sz="1600" dirty="0"/>
              <a:t> セッショングループの登録期限にかかわらず、空席が出ると自動で登録されます。</a:t>
            </a:r>
          </a:p>
        </p:txBody>
      </p:sp>
      <p:pic>
        <p:nvPicPr>
          <p:cNvPr id="13" name="図 12">
            <a:extLst>
              <a:ext uri="{FF2B5EF4-FFF2-40B4-BE49-F238E27FC236}">
                <a16:creationId xmlns:a16="http://schemas.microsoft.com/office/drawing/2014/main" id="{F020DA06-E622-A410-EE1A-A77EC5D8D97E}"/>
              </a:ext>
            </a:extLst>
          </p:cNvPr>
          <p:cNvPicPr>
            <a:picLocks noChangeAspect="1"/>
          </p:cNvPicPr>
          <p:nvPr/>
        </p:nvPicPr>
        <p:blipFill>
          <a:blip r:embed="rId3"/>
          <a:stretch>
            <a:fillRect/>
          </a:stretch>
        </p:blipFill>
        <p:spPr>
          <a:xfrm>
            <a:off x="7880438" y="1204139"/>
            <a:ext cx="1319950" cy="1324153"/>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a:extLst>
              <a:ext uri="{FF2B5EF4-FFF2-40B4-BE49-F238E27FC236}">
                <a16:creationId xmlns:a16="http://schemas.microsoft.com/office/drawing/2014/main" id="{36AFA4CB-A81C-2788-F9E7-6725C90EB395}"/>
              </a:ext>
            </a:extLst>
          </p:cNvPr>
          <p:cNvGraphicFramePr>
            <a:graphicFrameLocks noGrp="1"/>
          </p:cNvGraphicFramePr>
          <p:nvPr>
            <p:extLst>
              <p:ext uri="{D42A27DB-BD31-4B8C-83A1-F6EECF244321}">
                <p14:modId xmlns:p14="http://schemas.microsoft.com/office/powerpoint/2010/main" val="591077099"/>
              </p:ext>
            </p:extLst>
          </p:nvPr>
        </p:nvGraphicFramePr>
        <p:xfrm>
          <a:off x="327000" y="278999"/>
          <a:ext cx="9252000" cy="6264000"/>
        </p:xfrm>
        <a:graphic>
          <a:graphicData uri="http://schemas.openxmlformats.org/drawingml/2006/table">
            <a:tbl>
              <a:tblPr/>
              <a:tblGrid>
                <a:gridCol w="1191688">
                  <a:extLst>
                    <a:ext uri="{9D8B030D-6E8A-4147-A177-3AD203B41FA5}">
                      <a16:colId xmlns:a16="http://schemas.microsoft.com/office/drawing/2014/main" val="2864040893"/>
                    </a:ext>
                  </a:extLst>
                </a:gridCol>
                <a:gridCol w="709065">
                  <a:extLst>
                    <a:ext uri="{9D8B030D-6E8A-4147-A177-3AD203B41FA5}">
                      <a16:colId xmlns:a16="http://schemas.microsoft.com/office/drawing/2014/main" val="3595476741"/>
                    </a:ext>
                  </a:extLst>
                </a:gridCol>
                <a:gridCol w="1750188">
                  <a:extLst>
                    <a:ext uri="{9D8B030D-6E8A-4147-A177-3AD203B41FA5}">
                      <a16:colId xmlns:a16="http://schemas.microsoft.com/office/drawing/2014/main" val="221566187"/>
                    </a:ext>
                  </a:extLst>
                </a:gridCol>
                <a:gridCol w="5601059">
                  <a:extLst>
                    <a:ext uri="{9D8B030D-6E8A-4147-A177-3AD203B41FA5}">
                      <a16:colId xmlns:a16="http://schemas.microsoft.com/office/drawing/2014/main" val="2474817090"/>
                    </a:ext>
                  </a:extLst>
                </a:gridCol>
              </a:tblGrid>
              <a:tr h="648000">
                <a:tc>
                  <a:txBody>
                    <a:bodyPr/>
                    <a:lstStyle/>
                    <a:p>
                      <a:pPr algn="ctr" rtl="0" fontAlgn="ctr">
                        <a:buNone/>
                      </a:pPr>
                      <a:r>
                        <a:rPr lang="ja-JP" altLang="en-US" sz="1400" b="1" i="0" u="none" strike="noStrike" dirty="0">
                          <a:solidFill>
                            <a:srgbClr val="000000"/>
                          </a:solidFill>
                          <a:effectLst/>
                          <a:latin typeface="Noto Sans JP" panose="020B0200000000000000" pitchFamily="50" charset="-128"/>
                          <a:ea typeface="Noto Sans JP" panose="020B0200000000000000" pitchFamily="50" charset="-128"/>
                        </a:rPr>
                        <a:t>順番待ち</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1" i="0" u="none" strike="noStrike" dirty="0">
                          <a:solidFill>
                            <a:srgbClr val="000000"/>
                          </a:solidFill>
                          <a:effectLst/>
                          <a:latin typeface="Noto Sans JP" panose="020B0200000000000000" pitchFamily="50" charset="-128"/>
                          <a:ea typeface="Noto Sans JP" panose="020B0200000000000000" pitchFamily="50" charset="-128"/>
                        </a:rPr>
                        <a:t>空席</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1" i="0" u="none" strike="noStrike" dirty="0">
                          <a:solidFill>
                            <a:srgbClr val="000000"/>
                          </a:solidFill>
                          <a:effectLst/>
                          <a:latin typeface="Noto Sans JP" panose="020B0200000000000000" pitchFamily="50" charset="-128"/>
                          <a:ea typeface="Noto Sans JP" panose="020B0200000000000000" pitchFamily="50" charset="-128"/>
                        </a:rPr>
                        <a:t>セッションなし登録</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1" i="0" u="none" strike="noStrike" dirty="0">
                          <a:solidFill>
                            <a:srgbClr val="000000"/>
                          </a:solidFill>
                          <a:effectLst/>
                          <a:latin typeface="Noto Sans JP" panose="020B0200000000000000" pitchFamily="50" charset="-128"/>
                          <a:ea typeface="Noto Sans JP" panose="020B0200000000000000" pitchFamily="50" charset="-128"/>
                        </a:rPr>
                        <a:t>ユーザーができること</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49096867"/>
                  </a:ext>
                </a:extLst>
              </a:tr>
              <a:tr h="792000">
                <a:tc rowSpan="4">
                  <a:txBody>
                    <a:bodyPr/>
                    <a:lstStyle/>
                    <a:p>
                      <a:pPr algn="ctr" rtl="0" fontAlgn="ctr">
                        <a:buNone/>
                      </a:pPr>
                      <a:r>
                        <a:rPr lang="ja-JP" altLang="en-US" sz="1400" b="1" i="0" u="none" strike="noStrike">
                          <a:solidFill>
                            <a:srgbClr val="000000"/>
                          </a:solidFill>
                          <a:effectLst/>
                          <a:latin typeface="Noto Sans JP" panose="020B0200000000000000" pitchFamily="50" charset="-128"/>
                          <a:ea typeface="Noto Sans JP" panose="020B0200000000000000" pitchFamily="50" charset="-128"/>
                        </a:rPr>
                        <a:t>利用可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有</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indent="-285750" algn="l" rtl="0" fontAlgn="ctr">
                        <a:buFont typeface="Arial" panose="020B0604020202020204" pitchFamily="34" charset="0"/>
                        <a:buChar char="•"/>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a:t>
                      </a:r>
                      <a:r>
                        <a:rPr lang="en-US" altLang="ja-JP" sz="1400" b="0" i="0" u="none" strike="noStrike" dirty="0">
                          <a:solidFill>
                            <a:srgbClr val="000000"/>
                          </a:solidFill>
                          <a:effectLst/>
                          <a:latin typeface="Noto Sans JP" panose="020B0200000000000000" pitchFamily="50" charset="-128"/>
                          <a:ea typeface="Noto Sans JP" panose="020B0200000000000000" pitchFamily="50" charset="-128"/>
                        </a:rPr>
                        <a:t>/ </a:t>
                      </a: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セッショングループとコースに登録できます。</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285750" indent="-285750" algn="l" rtl="0" fontAlgn="ctr">
                        <a:lnSpc>
                          <a:spcPct val="150000"/>
                        </a:lnSpc>
                        <a:buFont typeface="Arial" panose="020B0604020202020204" pitchFamily="34" charset="0"/>
                        <a:buChar char="•"/>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コースにのみ登録登録できます。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581352282"/>
                  </a:ext>
                </a:extLst>
              </a:tr>
              <a:tr h="648000">
                <a:tc vMerge="1">
                  <a:txBody>
                    <a:bodyPr/>
                    <a:lstStyle/>
                    <a:p>
                      <a:endParaRPr kumimoji="1" lang="ja-JP" altLang="en-US"/>
                    </a:p>
                  </a:txBody>
                  <a:tcPr/>
                </a:tc>
                <a:tc vMerge="1">
                  <a:txBody>
                    <a:bodyPr/>
                    <a:lstStyle/>
                    <a:p>
                      <a:endParaRPr kumimoji="1" lang="ja-JP" altLang="en-US"/>
                    </a:p>
                  </a:txBody>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不可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a:t>
                      </a:r>
                      <a:r>
                        <a:rPr lang="en-US" altLang="ja-JP" sz="1400" b="0" i="0" u="none" strike="noStrike" dirty="0">
                          <a:solidFill>
                            <a:srgbClr val="000000"/>
                          </a:solidFill>
                          <a:effectLst/>
                          <a:latin typeface="Noto Sans JP" panose="020B0200000000000000" pitchFamily="50" charset="-128"/>
                          <a:ea typeface="Noto Sans JP" panose="020B0200000000000000" pitchFamily="50" charset="-128"/>
                        </a:rPr>
                        <a:t>/</a:t>
                      </a: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セッショングループとコースに登録できます。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93278858"/>
                  </a:ext>
                </a:extLst>
              </a:tr>
              <a:tr h="792000">
                <a:tc vMerge="1">
                  <a:txBody>
                    <a:bodyPr/>
                    <a:lstStyle/>
                    <a:p>
                      <a:endParaRPr kumimoji="1" lang="ja-JP" altLang="en-US"/>
                    </a:p>
                  </a:txBody>
                  <a:tcPr/>
                </a:tc>
                <a:tc rowSpan="2">
                  <a:txBody>
                    <a:bodyPr/>
                    <a:lstStyle/>
                    <a:p>
                      <a:pPr algn="ctr" rtl="0" fontAlgn="ctr">
                        <a:buNone/>
                      </a:pPr>
                      <a:r>
                        <a:rPr lang="ja-JP" altLang="en-US" sz="1400" b="0" i="0" u="none" strike="noStrike">
                          <a:solidFill>
                            <a:srgbClr val="000000"/>
                          </a:solidFill>
                          <a:effectLst/>
                          <a:latin typeface="Noto Sans JP" panose="020B0200000000000000" pitchFamily="50" charset="-128"/>
                          <a:ea typeface="Noto Sans JP" panose="020B0200000000000000" pitchFamily="50" charset="-128"/>
                        </a:rPr>
                        <a:t>無</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indent="-285750" algn="l" rtl="0" fontAlgn="ctr">
                        <a:buFont typeface="Arial" panose="020B0604020202020204" pitchFamily="34" charset="0"/>
                        <a:buChar char="•"/>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順番待ちリストに追加できます。</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285750" indent="-285750" algn="l" rtl="0" fontAlgn="ctr">
                        <a:lnSpc>
                          <a:spcPct val="150000"/>
                        </a:lnSpc>
                        <a:buFont typeface="Arial" panose="020B0604020202020204" pitchFamily="34" charset="0"/>
                        <a:buChar char="•"/>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コースにのみ登録できます。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885802"/>
                  </a:ext>
                </a:extLst>
              </a:tr>
              <a:tr h="648000">
                <a:tc vMerge="1">
                  <a:txBody>
                    <a:bodyPr/>
                    <a:lstStyle/>
                    <a:p>
                      <a:endParaRPr kumimoji="1" lang="ja-JP" altLang="en-US"/>
                    </a:p>
                  </a:txBody>
                  <a:tcPr/>
                </a:tc>
                <a:tc vMerge="1">
                  <a:txBody>
                    <a:bodyPr/>
                    <a:lstStyle/>
                    <a:p>
                      <a:endParaRPr kumimoji="1" lang="ja-JP" altLang="en-US"/>
                    </a:p>
                  </a:txBody>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不可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順番待ちリストに追加できます。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4162564"/>
                  </a:ext>
                </a:extLst>
              </a:tr>
              <a:tr h="792000">
                <a:tc rowSpan="4">
                  <a:txBody>
                    <a:bodyPr/>
                    <a:lstStyle/>
                    <a:p>
                      <a:pPr algn="ctr" rtl="0" fontAlgn="ctr">
                        <a:buNone/>
                      </a:pPr>
                      <a:r>
                        <a:rPr lang="ja-JP" altLang="en-US" sz="1400" b="1" i="0" u="none" strike="noStrike">
                          <a:solidFill>
                            <a:srgbClr val="000000"/>
                          </a:solidFill>
                          <a:effectLst/>
                          <a:latin typeface="Noto Sans JP" panose="020B0200000000000000" pitchFamily="50" charset="-128"/>
                          <a:ea typeface="Noto Sans JP" panose="020B0200000000000000" pitchFamily="50" charset="-128"/>
                        </a:rPr>
                        <a:t>利用不可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2">
                  <a:txBody>
                    <a:bodyPr/>
                    <a:lstStyle/>
                    <a:p>
                      <a:pPr algn="ctr" rtl="0" fontAlgn="ctr">
                        <a:buNone/>
                      </a:pPr>
                      <a:r>
                        <a:rPr lang="ja-JP" altLang="en-US" sz="1400" b="0" i="0" u="none" strike="noStrike">
                          <a:solidFill>
                            <a:srgbClr val="000000"/>
                          </a:solidFill>
                          <a:effectLst/>
                          <a:latin typeface="Noto Sans JP" panose="020B0200000000000000" pitchFamily="50" charset="-128"/>
                          <a:ea typeface="Noto Sans JP" panose="020B0200000000000000" pitchFamily="50" charset="-128"/>
                        </a:rPr>
                        <a:t>有</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285750" indent="-285750" algn="l" rtl="0" fontAlgn="ctr">
                        <a:buFont typeface="Arial" panose="020B0604020202020204" pitchFamily="34" charset="0"/>
                        <a:buChar char="•"/>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a:t>
                      </a:r>
                      <a:r>
                        <a:rPr lang="en-US" altLang="ja-JP" sz="1400" b="0" i="0" u="none" strike="noStrike" dirty="0">
                          <a:solidFill>
                            <a:srgbClr val="000000"/>
                          </a:solidFill>
                          <a:effectLst/>
                          <a:latin typeface="Noto Sans JP" panose="020B0200000000000000" pitchFamily="50" charset="-128"/>
                          <a:ea typeface="Noto Sans JP" panose="020B0200000000000000" pitchFamily="50" charset="-128"/>
                        </a:rPr>
                        <a:t>/ </a:t>
                      </a: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セッショングループとコースに登録できます。</a:t>
                      </a:r>
                      <a:endParaRPr lang="en-US" altLang="ja-JP" sz="1400" b="0" i="0" u="none" strike="noStrike" dirty="0">
                        <a:solidFill>
                          <a:srgbClr val="000000"/>
                        </a:solidFill>
                        <a:effectLst/>
                        <a:latin typeface="Noto Sans JP" panose="020B0200000000000000" pitchFamily="50" charset="-128"/>
                        <a:ea typeface="Noto Sans JP" panose="020B0200000000000000" pitchFamily="50" charset="-128"/>
                      </a:endParaRPr>
                    </a:p>
                    <a:p>
                      <a:pPr marL="285750" indent="-285750" algn="l" rtl="0" fontAlgn="ctr">
                        <a:lnSpc>
                          <a:spcPct val="150000"/>
                        </a:lnSpc>
                        <a:buFont typeface="Arial" panose="020B0604020202020204" pitchFamily="34" charset="0"/>
                        <a:buChar char="•"/>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コースにのみ登録登録できます。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18038973"/>
                  </a:ext>
                </a:extLst>
              </a:tr>
              <a:tr h="648000">
                <a:tc vMerge="1">
                  <a:txBody>
                    <a:bodyPr/>
                    <a:lstStyle/>
                    <a:p>
                      <a:endParaRPr kumimoji="1" lang="ja-JP" altLang="en-US"/>
                    </a:p>
                  </a:txBody>
                  <a:tcPr/>
                </a:tc>
                <a:tc vMerge="1">
                  <a:txBody>
                    <a:bodyPr/>
                    <a:lstStyle/>
                    <a:p>
                      <a:endParaRPr kumimoji="1" lang="ja-JP" altLang="en-US"/>
                    </a:p>
                  </a:txBody>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不可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a:t>
                      </a:r>
                      <a:r>
                        <a:rPr lang="en-US" altLang="ja-JP" sz="1400" b="0" i="0" u="none" strike="noStrike" dirty="0">
                          <a:solidFill>
                            <a:srgbClr val="000000"/>
                          </a:solidFill>
                          <a:effectLst/>
                          <a:latin typeface="Noto Sans JP" panose="020B0200000000000000" pitchFamily="50" charset="-128"/>
                          <a:ea typeface="Noto Sans JP" panose="020B0200000000000000" pitchFamily="50" charset="-128"/>
                        </a:rPr>
                        <a:t>/</a:t>
                      </a: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セッショングループとコースに登録できます。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90158414"/>
                  </a:ext>
                </a:extLst>
              </a:tr>
              <a:tr h="648000">
                <a:tc vMerge="1">
                  <a:txBody>
                    <a:bodyPr/>
                    <a:lstStyle/>
                    <a:p>
                      <a:endParaRPr kumimoji="1" lang="ja-JP" altLang="en-US"/>
                    </a:p>
                  </a:txBody>
                  <a:tcPr/>
                </a:tc>
                <a:tc rowSpan="2">
                  <a:txBody>
                    <a:bodyPr/>
                    <a:lstStyle/>
                    <a:p>
                      <a:pPr algn="ctr" rtl="0" fontAlgn="ctr">
                        <a:buNone/>
                      </a:pPr>
                      <a:r>
                        <a:rPr lang="ja-JP" altLang="en-US" sz="1400" b="0" i="0" u="none" strike="noStrike">
                          <a:solidFill>
                            <a:srgbClr val="000000"/>
                          </a:solidFill>
                          <a:effectLst/>
                          <a:latin typeface="Noto Sans JP" panose="020B0200000000000000" pitchFamily="50" charset="-128"/>
                          <a:ea typeface="Noto Sans JP" panose="020B0200000000000000" pitchFamily="50" charset="-128"/>
                        </a:rPr>
                        <a:t>無</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コースにのみ登録できます。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33090052"/>
                  </a:ext>
                </a:extLst>
              </a:tr>
              <a:tr h="648000">
                <a:tc vMerge="1">
                  <a:txBody>
                    <a:bodyPr/>
                    <a:lstStyle/>
                    <a:p>
                      <a:endParaRPr kumimoji="1" lang="ja-JP" altLang="en-US"/>
                    </a:p>
                  </a:txBody>
                  <a:tcPr/>
                </a:tc>
                <a:tc vMerge="1">
                  <a:txBody>
                    <a:bodyPr/>
                    <a:lstStyle/>
                    <a:p>
                      <a:endParaRPr kumimoji="1" lang="ja-JP" altLang="en-US"/>
                    </a:p>
                  </a:txBody>
                  <a:tcPr/>
                </a:tc>
                <a:tc>
                  <a:txBody>
                    <a:bodyPr/>
                    <a:lstStyle/>
                    <a:p>
                      <a:pPr algn="ctr"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不可</a:t>
                      </a:r>
                    </a:p>
                  </a:txBody>
                  <a:tcPr marL="36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rtl="0" fontAlgn="ctr">
                        <a:buNone/>
                      </a:pPr>
                      <a:r>
                        <a:rPr lang="ja-JP" altLang="en-US" sz="1400" b="0" i="0" u="none" strike="noStrike" dirty="0">
                          <a:solidFill>
                            <a:srgbClr val="000000"/>
                          </a:solidFill>
                          <a:effectLst/>
                          <a:latin typeface="Noto Sans JP" panose="020B0200000000000000" pitchFamily="50" charset="-128"/>
                          <a:ea typeface="Noto Sans JP" panose="020B0200000000000000" pitchFamily="50" charset="-128"/>
                        </a:rPr>
                        <a:t>登録できません。登録するには管理者に連絡します。</a:t>
                      </a:r>
                    </a:p>
                  </a:txBody>
                  <a:tcPr marL="108000" marR="6350" marT="635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007833969"/>
                  </a:ext>
                </a:extLst>
              </a:tr>
            </a:tbl>
          </a:graphicData>
        </a:graphic>
      </p:graphicFrame>
    </p:spTree>
    <p:extLst>
      <p:ext uri="{BB962C8B-B14F-4D97-AF65-F5344CB8AC3E}">
        <p14:creationId xmlns:p14="http://schemas.microsoft.com/office/powerpoint/2010/main" val="3176126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a16="http://schemas.microsoft.com/office/drawing/2014/main" id="{2E2763B9-9260-FD7E-13DF-86918ADA7B21}"/>
              </a:ext>
            </a:extLst>
          </p:cNvPr>
          <p:cNvSpPr/>
          <p:nvPr/>
        </p:nvSpPr>
        <p:spPr>
          <a:xfrm>
            <a:off x="3332527" y="201346"/>
            <a:ext cx="3240947" cy="444221"/>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順番待ちリスト</a:t>
            </a:r>
            <a:endParaRPr sz="1400" dirty="0">
              <a:solidFill>
                <a:schemeClr val="tx1">
                  <a:lumMod val="75000"/>
                  <a:lumOff val="25000"/>
                </a:schemeClr>
              </a:solidFill>
            </a:endParaRPr>
          </a:p>
        </p:txBody>
      </p:sp>
      <p:sp>
        <p:nvSpPr>
          <p:cNvPr id="2" name="Rectangle 3">
            <a:extLst>
              <a:ext uri="{FF2B5EF4-FFF2-40B4-BE49-F238E27FC236}">
                <a16:creationId xmlns:a16="http://schemas.microsoft.com/office/drawing/2014/main" id="{29FF4674-B47E-3FE6-0417-52D196972BDF}"/>
              </a:ext>
            </a:extLst>
          </p:cNvPr>
          <p:cNvSpPr/>
          <p:nvPr/>
        </p:nvSpPr>
        <p:spPr>
          <a:xfrm>
            <a:off x="6448463" y="867091"/>
            <a:ext cx="2016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利用不可</a:t>
            </a:r>
            <a:endParaRPr sz="1400" dirty="0">
              <a:solidFill>
                <a:srgbClr val="FF0000"/>
              </a:solidFill>
            </a:endParaRPr>
          </a:p>
        </p:txBody>
      </p:sp>
      <p:sp>
        <p:nvSpPr>
          <p:cNvPr id="12" name="Rectangle 3">
            <a:extLst>
              <a:ext uri="{FF2B5EF4-FFF2-40B4-BE49-F238E27FC236}">
                <a16:creationId xmlns:a16="http://schemas.microsoft.com/office/drawing/2014/main" id="{390ED285-1D77-4A35-BF07-347F0895B324}"/>
              </a:ext>
            </a:extLst>
          </p:cNvPr>
          <p:cNvSpPr/>
          <p:nvPr/>
        </p:nvSpPr>
        <p:spPr>
          <a:xfrm>
            <a:off x="398559" y="2810117"/>
            <a:ext cx="1786073" cy="360000"/>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セッションなし登録</a:t>
            </a:r>
            <a:endParaRPr sz="1400" dirty="0">
              <a:solidFill>
                <a:schemeClr val="tx1">
                  <a:lumMod val="75000"/>
                  <a:lumOff val="25000"/>
                </a:schemeClr>
              </a:solidFill>
            </a:endParaRPr>
          </a:p>
        </p:txBody>
      </p:sp>
      <p:sp>
        <p:nvSpPr>
          <p:cNvPr id="13" name="Rectangle 3">
            <a:extLst>
              <a:ext uri="{FF2B5EF4-FFF2-40B4-BE49-F238E27FC236}">
                <a16:creationId xmlns:a16="http://schemas.microsoft.com/office/drawing/2014/main" id="{C6215B9C-44DF-584C-4FFB-CA7E2E58789A}"/>
              </a:ext>
            </a:extLst>
          </p:cNvPr>
          <p:cNvSpPr/>
          <p:nvPr/>
        </p:nvSpPr>
        <p:spPr>
          <a:xfrm>
            <a:off x="344125" y="3515787"/>
            <a:ext cx="720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可</a:t>
            </a:r>
            <a:endParaRPr sz="1400" dirty="0">
              <a:solidFill>
                <a:schemeClr val="tx2">
                  <a:lumMod val="60000"/>
                  <a:lumOff val="40000"/>
                </a:schemeClr>
              </a:solidFill>
            </a:endParaRPr>
          </a:p>
        </p:txBody>
      </p:sp>
      <p:sp>
        <p:nvSpPr>
          <p:cNvPr id="14" name="Rectangle 3">
            <a:extLst>
              <a:ext uri="{FF2B5EF4-FFF2-40B4-BE49-F238E27FC236}">
                <a16:creationId xmlns:a16="http://schemas.microsoft.com/office/drawing/2014/main" id="{97A819D2-6408-5CE6-7C68-7433FABAEEB4}"/>
              </a:ext>
            </a:extLst>
          </p:cNvPr>
          <p:cNvSpPr/>
          <p:nvPr/>
        </p:nvSpPr>
        <p:spPr>
          <a:xfrm>
            <a:off x="1527578" y="3515787"/>
            <a:ext cx="720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不可</a:t>
            </a:r>
          </a:p>
        </p:txBody>
      </p:sp>
      <p:sp>
        <p:nvSpPr>
          <p:cNvPr id="17" name="Rectangle 3">
            <a:extLst>
              <a:ext uri="{FF2B5EF4-FFF2-40B4-BE49-F238E27FC236}">
                <a16:creationId xmlns:a16="http://schemas.microsoft.com/office/drawing/2014/main" id="{4661C302-BEBC-6A17-6C89-E1892A246176}"/>
              </a:ext>
            </a:extLst>
          </p:cNvPr>
          <p:cNvSpPr/>
          <p:nvPr/>
        </p:nvSpPr>
        <p:spPr>
          <a:xfrm>
            <a:off x="2711031" y="3515787"/>
            <a:ext cx="720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可</a:t>
            </a:r>
            <a:endParaRPr sz="1400" dirty="0">
              <a:solidFill>
                <a:schemeClr val="tx2">
                  <a:lumMod val="60000"/>
                  <a:lumOff val="40000"/>
                </a:schemeClr>
              </a:solidFill>
            </a:endParaRPr>
          </a:p>
        </p:txBody>
      </p:sp>
      <p:sp>
        <p:nvSpPr>
          <p:cNvPr id="18" name="Rectangle 3">
            <a:extLst>
              <a:ext uri="{FF2B5EF4-FFF2-40B4-BE49-F238E27FC236}">
                <a16:creationId xmlns:a16="http://schemas.microsoft.com/office/drawing/2014/main" id="{B344296F-7F37-A08E-0416-BEB961FA552E}"/>
              </a:ext>
            </a:extLst>
          </p:cNvPr>
          <p:cNvSpPr/>
          <p:nvPr/>
        </p:nvSpPr>
        <p:spPr>
          <a:xfrm>
            <a:off x="3894483" y="3515787"/>
            <a:ext cx="720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不可</a:t>
            </a:r>
          </a:p>
        </p:txBody>
      </p:sp>
      <p:sp>
        <p:nvSpPr>
          <p:cNvPr id="21" name="Rectangle 3">
            <a:extLst>
              <a:ext uri="{FF2B5EF4-FFF2-40B4-BE49-F238E27FC236}">
                <a16:creationId xmlns:a16="http://schemas.microsoft.com/office/drawing/2014/main" id="{C84F8CA6-D8F6-8043-2E15-350310147375}"/>
              </a:ext>
            </a:extLst>
          </p:cNvPr>
          <p:cNvSpPr/>
          <p:nvPr/>
        </p:nvSpPr>
        <p:spPr>
          <a:xfrm>
            <a:off x="157461" y="5917613"/>
            <a:ext cx="1080000" cy="72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sp>
        <p:nvSpPr>
          <p:cNvPr id="24" name="Rectangle 3">
            <a:extLst>
              <a:ext uri="{FF2B5EF4-FFF2-40B4-BE49-F238E27FC236}">
                <a16:creationId xmlns:a16="http://schemas.microsoft.com/office/drawing/2014/main" id="{DBC8FB0E-CE78-1332-A0F6-DB2305180698}"/>
              </a:ext>
            </a:extLst>
          </p:cNvPr>
          <p:cNvSpPr/>
          <p:nvPr/>
        </p:nvSpPr>
        <p:spPr>
          <a:xfrm>
            <a:off x="1457811" y="886685"/>
            <a:ext cx="2016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利用可</a:t>
            </a:r>
            <a:endParaRPr sz="1400" dirty="0">
              <a:solidFill>
                <a:schemeClr val="tx2">
                  <a:lumMod val="60000"/>
                  <a:lumOff val="40000"/>
                </a:schemeClr>
              </a:solidFill>
            </a:endParaRPr>
          </a:p>
        </p:txBody>
      </p:sp>
      <p:sp>
        <p:nvSpPr>
          <p:cNvPr id="26" name="Rectangle 3">
            <a:extLst>
              <a:ext uri="{FF2B5EF4-FFF2-40B4-BE49-F238E27FC236}">
                <a16:creationId xmlns:a16="http://schemas.microsoft.com/office/drawing/2014/main" id="{0E669584-EA57-1EA5-659B-6CBAC33B3300}"/>
              </a:ext>
            </a:extLst>
          </p:cNvPr>
          <p:cNvSpPr/>
          <p:nvPr/>
        </p:nvSpPr>
        <p:spPr>
          <a:xfrm>
            <a:off x="3152404" y="2194122"/>
            <a:ext cx="1080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空席なし</a:t>
            </a:r>
          </a:p>
        </p:txBody>
      </p:sp>
      <p:sp>
        <p:nvSpPr>
          <p:cNvPr id="27" name="Rectangle 3">
            <a:extLst>
              <a:ext uri="{FF2B5EF4-FFF2-40B4-BE49-F238E27FC236}">
                <a16:creationId xmlns:a16="http://schemas.microsoft.com/office/drawing/2014/main" id="{904AA34B-87E6-7A40-19F1-78A63C05A69D}"/>
              </a:ext>
            </a:extLst>
          </p:cNvPr>
          <p:cNvSpPr/>
          <p:nvPr/>
        </p:nvSpPr>
        <p:spPr>
          <a:xfrm>
            <a:off x="751596" y="2194122"/>
            <a:ext cx="1080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空席あり</a:t>
            </a:r>
            <a:endParaRPr sz="1400" dirty="0">
              <a:solidFill>
                <a:schemeClr val="tx2">
                  <a:lumMod val="60000"/>
                  <a:lumOff val="40000"/>
                </a:schemeClr>
              </a:solidFill>
            </a:endParaRPr>
          </a:p>
        </p:txBody>
      </p:sp>
      <p:sp>
        <p:nvSpPr>
          <p:cNvPr id="29" name="Rectangle 3">
            <a:extLst>
              <a:ext uri="{FF2B5EF4-FFF2-40B4-BE49-F238E27FC236}">
                <a16:creationId xmlns:a16="http://schemas.microsoft.com/office/drawing/2014/main" id="{B1AF7754-55C5-1A23-895E-9148D06F80DB}"/>
              </a:ext>
            </a:extLst>
          </p:cNvPr>
          <p:cNvSpPr/>
          <p:nvPr/>
        </p:nvSpPr>
        <p:spPr>
          <a:xfrm>
            <a:off x="1259811" y="1523052"/>
            <a:ext cx="2412000" cy="360000"/>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セッション</a:t>
            </a:r>
            <a:r>
              <a:rPr lang="en-US" altLang="ja-JP" sz="1400" dirty="0">
                <a:solidFill>
                  <a:schemeClr val="tx1">
                    <a:lumMod val="75000"/>
                    <a:lumOff val="25000"/>
                  </a:schemeClr>
                </a:solidFill>
              </a:rPr>
              <a:t>/</a:t>
            </a:r>
            <a:r>
              <a:rPr lang="ja-JP" altLang="en-US" sz="1400" dirty="0">
                <a:solidFill>
                  <a:schemeClr val="tx1">
                    <a:lumMod val="75000"/>
                    <a:lumOff val="25000"/>
                  </a:schemeClr>
                </a:solidFill>
              </a:rPr>
              <a:t>セッショングループ </a:t>
            </a:r>
            <a:endParaRPr sz="1400" dirty="0">
              <a:solidFill>
                <a:schemeClr val="tx1">
                  <a:lumMod val="75000"/>
                  <a:lumOff val="25000"/>
                </a:schemeClr>
              </a:solidFill>
            </a:endParaRPr>
          </a:p>
        </p:txBody>
      </p:sp>
      <p:sp>
        <p:nvSpPr>
          <p:cNvPr id="34" name="Rectangle 3">
            <a:extLst>
              <a:ext uri="{FF2B5EF4-FFF2-40B4-BE49-F238E27FC236}">
                <a16:creationId xmlns:a16="http://schemas.microsoft.com/office/drawing/2014/main" id="{8612244D-E2CC-588B-39BE-ECAE0E90F5E1}"/>
              </a:ext>
            </a:extLst>
          </p:cNvPr>
          <p:cNvSpPr/>
          <p:nvPr/>
        </p:nvSpPr>
        <p:spPr>
          <a:xfrm>
            <a:off x="2529663" y="4288328"/>
            <a:ext cx="1080000" cy="720000"/>
          </a:xfrm>
          <a:prstGeom prst="rect">
            <a:avLst/>
          </a:prstGeom>
          <a:solidFill>
            <a:srgbClr val="FAFCD4"/>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rgbClr val="FF9900"/>
                </a:solidFill>
                <a:latin typeface="Noto Sans JP" panose="020B0200000000000000" pitchFamily="50" charset="-128"/>
                <a:ea typeface="Noto Sans JP" panose="020B0200000000000000" pitchFamily="50" charset="-128"/>
              </a:rPr>
              <a:t>順番待ち</a:t>
            </a:r>
            <a:endParaRPr lang="en-US" altLang="ja-JP" sz="1100" dirty="0">
              <a:solidFill>
                <a:srgbClr val="FF9900"/>
              </a:solidFill>
              <a:latin typeface="Noto Sans JP" panose="020B0200000000000000" pitchFamily="50" charset="-128"/>
              <a:ea typeface="Noto Sans JP" panose="020B0200000000000000" pitchFamily="50" charset="-128"/>
            </a:endParaRPr>
          </a:p>
          <a:p>
            <a:pPr algn="ctr">
              <a:defRPr sz="1400"/>
            </a:pPr>
            <a:r>
              <a:rPr lang="ja-JP" altLang="en-US" sz="1100" dirty="0">
                <a:solidFill>
                  <a:srgbClr val="FF9900"/>
                </a:solidFill>
                <a:latin typeface="Noto Sans JP" panose="020B0200000000000000" pitchFamily="50" charset="-128"/>
                <a:ea typeface="Noto Sans JP" panose="020B0200000000000000" pitchFamily="50" charset="-128"/>
              </a:rPr>
              <a:t>リスト</a:t>
            </a:r>
            <a:endParaRPr lang="en-US" altLang="ja-JP" sz="1100" dirty="0">
              <a:solidFill>
                <a:srgbClr val="FF9900"/>
              </a:solidFill>
              <a:latin typeface="Noto Sans JP" panose="020B0200000000000000" pitchFamily="50" charset="-128"/>
              <a:ea typeface="Noto Sans JP" panose="020B0200000000000000" pitchFamily="50" charset="-128"/>
            </a:endParaRPr>
          </a:p>
          <a:p>
            <a:pPr algn="ctr">
              <a:defRPr sz="1400"/>
            </a:pPr>
            <a:r>
              <a:rPr lang="ja-JP" altLang="en-US" sz="1100" dirty="0">
                <a:solidFill>
                  <a:srgbClr val="FF9900"/>
                </a:solidFill>
                <a:latin typeface="Noto Sans JP" panose="020B0200000000000000" pitchFamily="50" charset="-128"/>
                <a:ea typeface="Noto Sans JP" panose="020B0200000000000000" pitchFamily="50" charset="-128"/>
              </a:rPr>
              <a:t>に追加</a:t>
            </a:r>
            <a:endParaRPr sz="1100" dirty="0">
              <a:solidFill>
                <a:srgbClr val="FF9900"/>
              </a:solidFill>
              <a:latin typeface="Noto Sans JP" panose="020B0200000000000000" pitchFamily="50" charset="-128"/>
              <a:ea typeface="Noto Sans JP" panose="020B0200000000000000" pitchFamily="50" charset="-128"/>
            </a:endParaRPr>
          </a:p>
        </p:txBody>
      </p:sp>
      <p:sp>
        <p:nvSpPr>
          <p:cNvPr id="36" name="Rectangle 3">
            <a:extLst>
              <a:ext uri="{FF2B5EF4-FFF2-40B4-BE49-F238E27FC236}">
                <a16:creationId xmlns:a16="http://schemas.microsoft.com/office/drawing/2014/main" id="{24CBF5A8-3175-D80C-384B-72DDB7D87289}"/>
              </a:ext>
            </a:extLst>
          </p:cNvPr>
          <p:cNvSpPr/>
          <p:nvPr/>
        </p:nvSpPr>
        <p:spPr>
          <a:xfrm>
            <a:off x="3713885" y="4281963"/>
            <a:ext cx="1080000" cy="720000"/>
          </a:xfrm>
          <a:prstGeom prst="rect">
            <a:avLst/>
          </a:prstGeom>
          <a:solidFill>
            <a:srgbClr val="FAFCD4"/>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rgbClr val="FF9900"/>
                </a:solidFill>
                <a:latin typeface="Noto Sans JP" panose="020B0200000000000000" pitchFamily="50" charset="-128"/>
                <a:ea typeface="Noto Sans JP" panose="020B0200000000000000" pitchFamily="50" charset="-128"/>
              </a:rPr>
              <a:t>順番待ち</a:t>
            </a:r>
            <a:endParaRPr lang="en-US" altLang="ja-JP" sz="1100" dirty="0">
              <a:solidFill>
                <a:srgbClr val="FF9900"/>
              </a:solidFill>
              <a:latin typeface="Noto Sans JP" panose="020B0200000000000000" pitchFamily="50" charset="-128"/>
              <a:ea typeface="Noto Sans JP" panose="020B0200000000000000" pitchFamily="50" charset="-128"/>
            </a:endParaRPr>
          </a:p>
          <a:p>
            <a:pPr algn="ctr">
              <a:defRPr sz="1400"/>
            </a:pPr>
            <a:r>
              <a:rPr lang="ja-JP" altLang="en-US" sz="1100" dirty="0">
                <a:solidFill>
                  <a:srgbClr val="FF9900"/>
                </a:solidFill>
                <a:latin typeface="Noto Sans JP" panose="020B0200000000000000" pitchFamily="50" charset="-128"/>
                <a:ea typeface="Noto Sans JP" panose="020B0200000000000000" pitchFamily="50" charset="-128"/>
              </a:rPr>
              <a:t>リスト</a:t>
            </a:r>
            <a:endParaRPr lang="en-US" altLang="ja-JP" sz="1100" dirty="0">
              <a:solidFill>
                <a:srgbClr val="FF9900"/>
              </a:solidFill>
              <a:latin typeface="Noto Sans JP" panose="020B0200000000000000" pitchFamily="50" charset="-128"/>
              <a:ea typeface="Noto Sans JP" panose="020B0200000000000000" pitchFamily="50" charset="-128"/>
            </a:endParaRPr>
          </a:p>
          <a:p>
            <a:pPr algn="ctr">
              <a:defRPr sz="1400"/>
            </a:pPr>
            <a:r>
              <a:rPr lang="ja-JP" altLang="en-US" sz="1100" dirty="0">
                <a:solidFill>
                  <a:srgbClr val="FF9900"/>
                </a:solidFill>
                <a:latin typeface="Noto Sans JP" panose="020B0200000000000000" pitchFamily="50" charset="-128"/>
                <a:ea typeface="Noto Sans JP" panose="020B0200000000000000" pitchFamily="50" charset="-128"/>
              </a:rPr>
              <a:t>に追加</a:t>
            </a:r>
            <a:endParaRPr sz="1100" dirty="0">
              <a:solidFill>
                <a:srgbClr val="FF9900"/>
              </a:solidFill>
              <a:latin typeface="Noto Sans JP" panose="020B0200000000000000" pitchFamily="50" charset="-128"/>
              <a:ea typeface="Noto Sans JP" panose="020B0200000000000000" pitchFamily="50" charset="-128"/>
            </a:endParaRPr>
          </a:p>
        </p:txBody>
      </p:sp>
      <p:sp>
        <p:nvSpPr>
          <p:cNvPr id="37" name="Rectangle 3">
            <a:extLst>
              <a:ext uri="{FF2B5EF4-FFF2-40B4-BE49-F238E27FC236}">
                <a16:creationId xmlns:a16="http://schemas.microsoft.com/office/drawing/2014/main" id="{C0C8810C-60DC-76DF-1758-76266C5BAE35}"/>
              </a:ext>
            </a:extLst>
          </p:cNvPr>
          <p:cNvSpPr/>
          <p:nvPr/>
        </p:nvSpPr>
        <p:spPr>
          <a:xfrm>
            <a:off x="161137" y="4266700"/>
            <a:ext cx="1080000" cy="126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r>
              <a:rPr lang="en-US" altLang="ja-JP" sz="1100" dirty="0">
                <a:solidFill>
                  <a:schemeClr val="accent3">
                    <a:lumMod val="50000"/>
                  </a:schemeClr>
                </a:solidFill>
                <a:latin typeface="Noto Sans JP" panose="020B0200000000000000" pitchFamily="50" charset="-128"/>
                <a:ea typeface="Noto Sans JP" panose="020B0200000000000000" pitchFamily="50" charset="-128"/>
              </a:rPr>
              <a:t>/</a:t>
            </a: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グループ</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と</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sp>
        <p:nvSpPr>
          <p:cNvPr id="38" name="Rectangle 3">
            <a:extLst>
              <a:ext uri="{FF2B5EF4-FFF2-40B4-BE49-F238E27FC236}">
                <a16:creationId xmlns:a16="http://schemas.microsoft.com/office/drawing/2014/main" id="{27513ED8-C435-9B18-5A50-DEB8736B194C}"/>
              </a:ext>
            </a:extLst>
          </p:cNvPr>
          <p:cNvSpPr/>
          <p:nvPr/>
        </p:nvSpPr>
        <p:spPr>
          <a:xfrm>
            <a:off x="1351137" y="4266700"/>
            <a:ext cx="1080000" cy="126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r>
              <a:rPr lang="en-US" altLang="ja-JP" sz="1100" dirty="0">
                <a:solidFill>
                  <a:schemeClr val="accent3">
                    <a:lumMod val="50000"/>
                  </a:schemeClr>
                </a:solidFill>
                <a:latin typeface="Noto Sans JP" panose="020B0200000000000000" pitchFamily="50" charset="-128"/>
                <a:ea typeface="Noto Sans JP" panose="020B0200000000000000" pitchFamily="50" charset="-128"/>
              </a:rPr>
              <a:t>/</a:t>
            </a: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グループ</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と</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cxnSp>
        <p:nvCxnSpPr>
          <p:cNvPr id="54" name="コネクタ: カギ線 53">
            <a:extLst>
              <a:ext uri="{FF2B5EF4-FFF2-40B4-BE49-F238E27FC236}">
                <a16:creationId xmlns:a16="http://schemas.microsoft.com/office/drawing/2014/main" id="{1B7315EE-11BD-3311-44C9-64FD51260FB9}"/>
              </a:ext>
            </a:extLst>
          </p:cNvPr>
          <p:cNvCxnSpPr>
            <a:cxnSpLocks/>
          </p:cNvCxnSpPr>
          <p:nvPr/>
        </p:nvCxnSpPr>
        <p:spPr>
          <a:xfrm rot="10800000" flipV="1">
            <a:off x="2465811" y="423457"/>
            <a:ext cx="866716" cy="463228"/>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58" name="コネクタ: カギ線 57">
            <a:extLst>
              <a:ext uri="{FF2B5EF4-FFF2-40B4-BE49-F238E27FC236}">
                <a16:creationId xmlns:a16="http://schemas.microsoft.com/office/drawing/2014/main" id="{D06A6F04-9B14-B1BD-3B15-8CB517EDB114}"/>
              </a:ext>
            </a:extLst>
          </p:cNvPr>
          <p:cNvCxnSpPr>
            <a:cxnSpLocks/>
          </p:cNvCxnSpPr>
          <p:nvPr/>
        </p:nvCxnSpPr>
        <p:spPr>
          <a:xfrm>
            <a:off x="6573474" y="423456"/>
            <a:ext cx="867600" cy="464400"/>
          </a:xfrm>
          <a:prstGeom prst="bentConnector2">
            <a:avLst/>
          </a:prstGeom>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7B326580-28BF-83E4-85FB-68CCDE1634F3}"/>
              </a:ext>
            </a:extLst>
          </p:cNvPr>
          <p:cNvCxnSpPr>
            <a:stCxn id="24" idx="2"/>
            <a:endCxn id="29" idx="0"/>
          </p:cNvCxnSpPr>
          <p:nvPr/>
        </p:nvCxnSpPr>
        <p:spPr>
          <a:xfrm>
            <a:off x="2465811" y="1246685"/>
            <a:ext cx="0" cy="276367"/>
          </a:xfrm>
          <a:prstGeom prst="line">
            <a:avLst/>
          </a:prstGeom>
        </p:spPr>
        <p:style>
          <a:lnRef idx="2">
            <a:schemeClr val="accent1"/>
          </a:lnRef>
          <a:fillRef idx="0">
            <a:schemeClr val="accent1"/>
          </a:fillRef>
          <a:effectRef idx="1">
            <a:schemeClr val="accent1"/>
          </a:effectRef>
          <a:fontRef idx="minor">
            <a:schemeClr val="tx1"/>
          </a:fontRef>
        </p:style>
      </p:cxnSp>
      <p:cxnSp>
        <p:nvCxnSpPr>
          <p:cNvPr id="99" name="直線コネクタ 98">
            <a:extLst>
              <a:ext uri="{FF2B5EF4-FFF2-40B4-BE49-F238E27FC236}">
                <a16:creationId xmlns:a16="http://schemas.microsoft.com/office/drawing/2014/main" id="{3822C6C1-4CA6-1AA0-92DE-29F7C6FC3AA6}"/>
              </a:ext>
            </a:extLst>
          </p:cNvPr>
          <p:cNvCxnSpPr>
            <a:cxnSpLocks/>
            <a:stCxn id="27" idx="2"/>
            <a:endCxn id="12" idx="0"/>
          </p:cNvCxnSpPr>
          <p:nvPr/>
        </p:nvCxnSpPr>
        <p:spPr>
          <a:xfrm>
            <a:off x="1291596" y="2554122"/>
            <a:ext cx="0" cy="255995"/>
          </a:xfrm>
          <a:prstGeom prst="line">
            <a:avLst/>
          </a:prstGeom>
        </p:spPr>
        <p:style>
          <a:lnRef idx="2">
            <a:schemeClr val="accent1"/>
          </a:lnRef>
          <a:fillRef idx="0">
            <a:schemeClr val="accent1"/>
          </a:fillRef>
          <a:effectRef idx="1">
            <a:schemeClr val="accent1"/>
          </a:effectRef>
          <a:fontRef idx="minor">
            <a:schemeClr val="tx1"/>
          </a:fontRef>
        </p:style>
      </p:cxnSp>
      <p:cxnSp>
        <p:nvCxnSpPr>
          <p:cNvPr id="101" name="直線コネクタ 100">
            <a:extLst>
              <a:ext uri="{FF2B5EF4-FFF2-40B4-BE49-F238E27FC236}">
                <a16:creationId xmlns:a16="http://schemas.microsoft.com/office/drawing/2014/main" id="{01898676-307A-3B43-CE8D-3F8E97E33697}"/>
              </a:ext>
            </a:extLst>
          </p:cNvPr>
          <p:cNvCxnSpPr>
            <a:cxnSpLocks/>
            <a:stCxn id="26" idx="2"/>
            <a:endCxn id="138" idx="0"/>
          </p:cNvCxnSpPr>
          <p:nvPr/>
        </p:nvCxnSpPr>
        <p:spPr>
          <a:xfrm>
            <a:off x="3692404" y="2554122"/>
            <a:ext cx="1" cy="255995"/>
          </a:xfrm>
          <a:prstGeom prst="line">
            <a:avLst/>
          </a:prstGeom>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F5ADD868-CE6E-2CC7-F112-7BD6B1373DD8}"/>
              </a:ext>
            </a:extLst>
          </p:cNvPr>
          <p:cNvCxnSpPr>
            <a:cxnSpLocks/>
            <a:stCxn id="13" idx="0"/>
          </p:cNvCxnSpPr>
          <p:nvPr/>
        </p:nvCxnSpPr>
        <p:spPr>
          <a:xfrm flipV="1">
            <a:off x="704125" y="3169047"/>
            <a:ext cx="0" cy="346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6D98EE07-EE74-3ABD-91A2-AC07D04B8713}"/>
              </a:ext>
            </a:extLst>
          </p:cNvPr>
          <p:cNvCxnSpPr>
            <a:cxnSpLocks/>
            <a:stCxn id="14" idx="0"/>
          </p:cNvCxnSpPr>
          <p:nvPr/>
        </p:nvCxnSpPr>
        <p:spPr>
          <a:xfrm flipV="1">
            <a:off x="1887578" y="3169047"/>
            <a:ext cx="0" cy="346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08" name="直線コネクタ 107">
            <a:extLst>
              <a:ext uri="{FF2B5EF4-FFF2-40B4-BE49-F238E27FC236}">
                <a16:creationId xmlns:a16="http://schemas.microsoft.com/office/drawing/2014/main" id="{F28D122B-E1AE-969D-228A-31DF1DD11FB3}"/>
              </a:ext>
            </a:extLst>
          </p:cNvPr>
          <p:cNvCxnSpPr>
            <a:cxnSpLocks/>
            <a:stCxn id="17" idx="0"/>
          </p:cNvCxnSpPr>
          <p:nvPr/>
        </p:nvCxnSpPr>
        <p:spPr>
          <a:xfrm flipV="1">
            <a:off x="3071031" y="3169047"/>
            <a:ext cx="0" cy="346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110" name="直線コネクタ 109">
            <a:extLst>
              <a:ext uri="{FF2B5EF4-FFF2-40B4-BE49-F238E27FC236}">
                <a16:creationId xmlns:a16="http://schemas.microsoft.com/office/drawing/2014/main" id="{2E64854B-6A32-CD4B-F629-3D9482E4C4F3}"/>
              </a:ext>
            </a:extLst>
          </p:cNvPr>
          <p:cNvCxnSpPr>
            <a:cxnSpLocks/>
            <a:stCxn id="18" idx="0"/>
          </p:cNvCxnSpPr>
          <p:nvPr/>
        </p:nvCxnSpPr>
        <p:spPr>
          <a:xfrm flipV="1">
            <a:off x="4254483" y="3162214"/>
            <a:ext cx="0" cy="345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E10A17DD-BCD2-6797-ABE2-ACA375A41DA1}"/>
              </a:ext>
            </a:extLst>
          </p:cNvPr>
          <p:cNvCxnSpPr>
            <a:stCxn id="37" idx="0"/>
            <a:endCxn id="13" idx="2"/>
          </p:cNvCxnSpPr>
          <p:nvPr/>
        </p:nvCxnSpPr>
        <p:spPr>
          <a:xfrm flipV="1">
            <a:off x="701137" y="3875787"/>
            <a:ext cx="2988" cy="39091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1" name="直線コネクタ 130">
            <a:extLst>
              <a:ext uri="{FF2B5EF4-FFF2-40B4-BE49-F238E27FC236}">
                <a16:creationId xmlns:a16="http://schemas.microsoft.com/office/drawing/2014/main" id="{674A35C5-328D-CF1B-463B-0B6AEF8EEDAA}"/>
              </a:ext>
            </a:extLst>
          </p:cNvPr>
          <p:cNvCxnSpPr>
            <a:stCxn id="38" idx="0"/>
            <a:endCxn id="14" idx="2"/>
          </p:cNvCxnSpPr>
          <p:nvPr/>
        </p:nvCxnSpPr>
        <p:spPr>
          <a:xfrm flipH="1" flipV="1">
            <a:off x="1887578" y="3875787"/>
            <a:ext cx="3559" cy="390913"/>
          </a:xfrm>
          <a:prstGeom prst="line">
            <a:avLst/>
          </a:prstGeom>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66BE28F9-EDD7-EBFB-27AD-A763815BA6E4}"/>
              </a:ext>
            </a:extLst>
          </p:cNvPr>
          <p:cNvCxnSpPr>
            <a:stCxn id="34" idx="0"/>
            <a:endCxn id="17" idx="2"/>
          </p:cNvCxnSpPr>
          <p:nvPr/>
        </p:nvCxnSpPr>
        <p:spPr>
          <a:xfrm flipV="1">
            <a:off x="3069663" y="3875787"/>
            <a:ext cx="1368" cy="412541"/>
          </a:xfrm>
          <a:prstGeom prst="line">
            <a:avLst/>
          </a:prstGeom>
        </p:spPr>
        <p:style>
          <a:lnRef idx="2">
            <a:schemeClr val="accent1"/>
          </a:lnRef>
          <a:fillRef idx="0">
            <a:schemeClr val="accent1"/>
          </a:fillRef>
          <a:effectRef idx="1">
            <a:schemeClr val="accent1"/>
          </a:effectRef>
          <a:fontRef idx="minor">
            <a:schemeClr val="tx1"/>
          </a:fontRef>
        </p:style>
      </p:cxnSp>
      <p:cxnSp>
        <p:nvCxnSpPr>
          <p:cNvPr id="135" name="直線コネクタ 134">
            <a:extLst>
              <a:ext uri="{FF2B5EF4-FFF2-40B4-BE49-F238E27FC236}">
                <a16:creationId xmlns:a16="http://schemas.microsoft.com/office/drawing/2014/main" id="{0F1BF538-C67C-52F7-2C8F-B6DFAF726B61}"/>
              </a:ext>
            </a:extLst>
          </p:cNvPr>
          <p:cNvCxnSpPr>
            <a:stCxn id="36" idx="0"/>
            <a:endCxn id="18" idx="2"/>
          </p:cNvCxnSpPr>
          <p:nvPr/>
        </p:nvCxnSpPr>
        <p:spPr>
          <a:xfrm flipV="1">
            <a:off x="4253885" y="3875787"/>
            <a:ext cx="598" cy="406176"/>
          </a:xfrm>
          <a:prstGeom prst="line">
            <a:avLst/>
          </a:prstGeom>
        </p:spPr>
        <p:style>
          <a:lnRef idx="2">
            <a:schemeClr val="accent1"/>
          </a:lnRef>
          <a:fillRef idx="0">
            <a:schemeClr val="accent1"/>
          </a:fillRef>
          <a:effectRef idx="1">
            <a:schemeClr val="accent1"/>
          </a:effectRef>
          <a:fontRef idx="minor">
            <a:schemeClr val="tx1"/>
          </a:fontRef>
        </p:style>
      </p:cxnSp>
      <p:sp>
        <p:nvSpPr>
          <p:cNvPr id="137" name="テキスト ボックス 136">
            <a:extLst>
              <a:ext uri="{FF2B5EF4-FFF2-40B4-BE49-F238E27FC236}">
                <a16:creationId xmlns:a16="http://schemas.microsoft.com/office/drawing/2014/main" id="{9CCA1A25-A724-E8CE-58FC-2FF11ABE9619}"/>
              </a:ext>
            </a:extLst>
          </p:cNvPr>
          <p:cNvSpPr txBox="1"/>
          <p:nvPr/>
        </p:nvSpPr>
        <p:spPr>
          <a:xfrm>
            <a:off x="480884" y="5523981"/>
            <a:ext cx="463453" cy="369332"/>
          </a:xfrm>
          <a:prstGeom prst="rect">
            <a:avLst/>
          </a:prstGeom>
          <a:noFill/>
        </p:spPr>
        <p:txBody>
          <a:bodyPr wrap="square" rtlCol="0">
            <a:spAutoFit/>
          </a:bodyPr>
          <a:lstStyle/>
          <a:p>
            <a:r>
              <a:rPr kumimoji="1" lang="en-US" altLang="ja-JP" dirty="0"/>
              <a:t>or</a:t>
            </a:r>
            <a:endParaRPr kumimoji="1" lang="ja-JP" altLang="en-US" dirty="0"/>
          </a:p>
        </p:txBody>
      </p:sp>
      <p:sp>
        <p:nvSpPr>
          <p:cNvPr id="138" name="Rectangle 3">
            <a:extLst>
              <a:ext uri="{FF2B5EF4-FFF2-40B4-BE49-F238E27FC236}">
                <a16:creationId xmlns:a16="http://schemas.microsoft.com/office/drawing/2014/main" id="{E57C92F2-64DE-D375-3D83-ACB8BEE75325}"/>
              </a:ext>
            </a:extLst>
          </p:cNvPr>
          <p:cNvSpPr/>
          <p:nvPr/>
        </p:nvSpPr>
        <p:spPr>
          <a:xfrm>
            <a:off x="2799368" y="2810117"/>
            <a:ext cx="1786073" cy="360000"/>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セッションなし登録</a:t>
            </a:r>
            <a:endParaRPr sz="1400" dirty="0">
              <a:solidFill>
                <a:schemeClr val="tx1">
                  <a:lumMod val="75000"/>
                  <a:lumOff val="25000"/>
                </a:schemeClr>
              </a:solidFill>
            </a:endParaRPr>
          </a:p>
        </p:txBody>
      </p:sp>
      <p:cxnSp>
        <p:nvCxnSpPr>
          <p:cNvPr id="148" name="直線コネクタ 147">
            <a:extLst>
              <a:ext uri="{FF2B5EF4-FFF2-40B4-BE49-F238E27FC236}">
                <a16:creationId xmlns:a16="http://schemas.microsoft.com/office/drawing/2014/main" id="{5EF32A82-1E8B-2979-5579-CDA66CC4C085}"/>
              </a:ext>
            </a:extLst>
          </p:cNvPr>
          <p:cNvCxnSpPr>
            <a:cxnSpLocks/>
            <a:endCxn id="27" idx="0"/>
          </p:cNvCxnSpPr>
          <p:nvPr/>
        </p:nvCxnSpPr>
        <p:spPr>
          <a:xfrm flipH="1">
            <a:off x="1291596" y="1883052"/>
            <a:ext cx="286979" cy="31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1" name="直線コネクタ 150">
            <a:extLst>
              <a:ext uri="{FF2B5EF4-FFF2-40B4-BE49-F238E27FC236}">
                <a16:creationId xmlns:a16="http://schemas.microsoft.com/office/drawing/2014/main" id="{6F4A23E2-A412-E84C-FC07-47CE42529D69}"/>
              </a:ext>
            </a:extLst>
          </p:cNvPr>
          <p:cNvCxnSpPr>
            <a:cxnSpLocks/>
            <a:endCxn id="26" idx="0"/>
          </p:cNvCxnSpPr>
          <p:nvPr/>
        </p:nvCxnSpPr>
        <p:spPr>
          <a:xfrm>
            <a:off x="3332527" y="1875091"/>
            <a:ext cx="359877" cy="319031"/>
          </a:xfrm>
          <a:prstGeom prst="line">
            <a:avLst/>
          </a:prstGeom>
        </p:spPr>
        <p:style>
          <a:lnRef idx="2">
            <a:schemeClr val="accent1"/>
          </a:lnRef>
          <a:fillRef idx="0">
            <a:schemeClr val="accent1"/>
          </a:fillRef>
          <a:effectRef idx="1">
            <a:schemeClr val="accent1"/>
          </a:effectRef>
          <a:fontRef idx="minor">
            <a:schemeClr val="tx1"/>
          </a:fontRef>
        </p:style>
      </p:cxnSp>
      <p:sp>
        <p:nvSpPr>
          <p:cNvPr id="215" name="Rectangle 3">
            <a:extLst>
              <a:ext uri="{FF2B5EF4-FFF2-40B4-BE49-F238E27FC236}">
                <a16:creationId xmlns:a16="http://schemas.microsoft.com/office/drawing/2014/main" id="{1642771F-EF4C-6B49-C893-7E591F73B481}"/>
              </a:ext>
            </a:extLst>
          </p:cNvPr>
          <p:cNvSpPr/>
          <p:nvPr/>
        </p:nvSpPr>
        <p:spPr>
          <a:xfrm>
            <a:off x="5317091" y="2831745"/>
            <a:ext cx="1786073" cy="360000"/>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セッションなし登録</a:t>
            </a:r>
            <a:endParaRPr sz="1400" dirty="0">
              <a:solidFill>
                <a:schemeClr val="tx1">
                  <a:lumMod val="75000"/>
                  <a:lumOff val="25000"/>
                </a:schemeClr>
              </a:solidFill>
            </a:endParaRPr>
          </a:p>
        </p:txBody>
      </p:sp>
      <p:sp>
        <p:nvSpPr>
          <p:cNvPr id="216" name="Rectangle 3">
            <a:extLst>
              <a:ext uri="{FF2B5EF4-FFF2-40B4-BE49-F238E27FC236}">
                <a16:creationId xmlns:a16="http://schemas.microsoft.com/office/drawing/2014/main" id="{F0D7A434-3386-4F01-65C7-0AF65AEE0F75}"/>
              </a:ext>
            </a:extLst>
          </p:cNvPr>
          <p:cNvSpPr/>
          <p:nvPr/>
        </p:nvSpPr>
        <p:spPr>
          <a:xfrm>
            <a:off x="5262657" y="3537415"/>
            <a:ext cx="720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可</a:t>
            </a:r>
            <a:endParaRPr sz="1400" dirty="0">
              <a:solidFill>
                <a:schemeClr val="tx2">
                  <a:lumMod val="60000"/>
                  <a:lumOff val="40000"/>
                </a:schemeClr>
              </a:solidFill>
            </a:endParaRPr>
          </a:p>
        </p:txBody>
      </p:sp>
      <p:sp>
        <p:nvSpPr>
          <p:cNvPr id="217" name="Rectangle 3">
            <a:extLst>
              <a:ext uri="{FF2B5EF4-FFF2-40B4-BE49-F238E27FC236}">
                <a16:creationId xmlns:a16="http://schemas.microsoft.com/office/drawing/2014/main" id="{E2D7F74E-7BE3-22BF-3367-819E63502242}"/>
              </a:ext>
            </a:extLst>
          </p:cNvPr>
          <p:cNvSpPr/>
          <p:nvPr/>
        </p:nvSpPr>
        <p:spPr>
          <a:xfrm>
            <a:off x="6446110" y="3537415"/>
            <a:ext cx="720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不可</a:t>
            </a:r>
          </a:p>
        </p:txBody>
      </p:sp>
      <p:sp>
        <p:nvSpPr>
          <p:cNvPr id="218" name="Rectangle 3">
            <a:extLst>
              <a:ext uri="{FF2B5EF4-FFF2-40B4-BE49-F238E27FC236}">
                <a16:creationId xmlns:a16="http://schemas.microsoft.com/office/drawing/2014/main" id="{2577D182-191A-B2B3-C71A-CAADDDC46B57}"/>
              </a:ext>
            </a:extLst>
          </p:cNvPr>
          <p:cNvSpPr/>
          <p:nvPr/>
        </p:nvSpPr>
        <p:spPr>
          <a:xfrm>
            <a:off x="7629563" y="3537415"/>
            <a:ext cx="720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可</a:t>
            </a:r>
            <a:endParaRPr sz="1400" dirty="0">
              <a:solidFill>
                <a:schemeClr val="tx2">
                  <a:lumMod val="60000"/>
                  <a:lumOff val="40000"/>
                </a:schemeClr>
              </a:solidFill>
            </a:endParaRPr>
          </a:p>
        </p:txBody>
      </p:sp>
      <p:sp>
        <p:nvSpPr>
          <p:cNvPr id="219" name="Rectangle 3">
            <a:extLst>
              <a:ext uri="{FF2B5EF4-FFF2-40B4-BE49-F238E27FC236}">
                <a16:creationId xmlns:a16="http://schemas.microsoft.com/office/drawing/2014/main" id="{8977AEA6-29AA-39FD-0552-0F4715BE67D6}"/>
              </a:ext>
            </a:extLst>
          </p:cNvPr>
          <p:cNvSpPr/>
          <p:nvPr/>
        </p:nvSpPr>
        <p:spPr>
          <a:xfrm>
            <a:off x="8813015" y="3537415"/>
            <a:ext cx="720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不可</a:t>
            </a:r>
          </a:p>
        </p:txBody>
      </p:sp>
      <p:sp>
        <p:nvSpPr>
          <p:cNvPr id="220" name="Rectangle 3">
            <a:extLst>
              <a:ext uri="{FF2B5EF4-FFF2-40B4-BE49-F238E27FC236}">
                <a16:creationId xmlns:a16="http://schemas.microsoft.com/office/drawing/2014/main" id="{C3697631-54AA-EAD1-77BC-C7F725F90432}"/>
              </a:ext>
            </a:extLst>
          </p:cNvPr>
          <p:cNvSpPr/>
          <p:nvPr/>
        </p:nvSpPr>
        <p:spPr>
          <a:xfrm>
            <a:off x="5075993" y="5939241"/>
            <a:ext cx="1080000" cy="72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sp>
        <p:nvSpPr>
          <p:cNvPr id="221" name="Rectangle 3">
            <a:extLst>
              <a:ext uri="{FF2B5EF4-FFF2-40B4-BE49-F238E27FC236}">
                <a16:creationId xmlns:a16="http://schemas.microsoft.com/office/drawing/2014/main" id="{8C5B6ED7-F18A-F201-A9B7-C16CFD0E3001}"/>
              </a:ext>
            </a:extLst>
          </p:cNvPr>
          <p:cNvSpPr/>
          <p:nvPr/>
        </p:nvSpPr>
        <p:spPr>
          <a:xfrm>
            <a:off x="8070936" y="2215750"/>
            <a:ext cx="1080000" cy="360000"/>
          </a:xfrm>
          <a:prstGeom prst="rect">
            <a:avLst/>
          </a:prstGeom>
          <a:solidFill>
            <a:schemeClr val="accent6">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rgbClr val="FF0000"/>
                </a:solidFill>
              </a:rPr>
              <a:t>空席なし</a:t>
            </a:r>
          </a:p>
        </p:txBody>
      </p:sp>
      <p:sp>
        <p:nvSpPr>
          <p:cNvPr id="222" name="Rectangle 3">
            <a:extLst>
              <a:ext uri="{FF2B5EF4-FFF2-40B4-BE49-F238E27FC236}">
                <a16:creationId xmlns:a16="http://schemas.microsoft.com/office/drawing/2014/main" id="{B5271D19-47B5-511B-8118-56406FA90489}"/>
              </a:ext>
            </a:extLst>
          </p:cNvPr>
          <p:cNvSpPr/>
          <p:nvPr/>
        </p:nvSpPr>
        <p:spPr>
          <a:xfrm>
            <a:off x="5670128" y="2215750"/>
            <a:ext cx="1080000" cy="360000"/>
          </a:xfrm>
          <a:prstGeom prst="rect">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2">
                    <a:lumMod val="60000"/>
                    <a:lumOff val="40000"/>
                  </a:schemeClr>
                </a:solidFill>
              </a:rPr>
              <a:t>空席あり</a:t>
            </a:r>
            <a:endParaRPr sz="1400" dirty="0">
              <a:solidFill>
                <a:schemeClr val="tx2">
                  <a:lumMod val="60000"/>
                  <a:lumOff val="40000"/>
                </a:schemeClr>
              </a:solidFill>
            </a:endParaRPr>
          </a:p>
        </p:txBody>
      </p:sp>
      <p:sp>
        <p:nvSpPr>
          <p:cNvPr id="223" name="Rectangle 3">
            <a:extLst>
              <a:ext uri="{FF2B5EF4-FFF2-40B4-BE49-F238E27FC236}">
                <a16:creationId xmlns:a16="http://schemas.microsoft.com/office/drawing/2014/main" id="{2DE3D800-303F-A7AF-504B-5701FF485B65}"/>
              </a:ext>
            </a:extLst>
          </p:cNvPr>
          <p:cNvSpPr/>
          <p:nvPr/>
        </p:nvSpPr>
        <p:spPr>
          <a:xfrm>
            <a:off x="6178343" y="1544680"/>
            <a:ext cx="2412000" cy="360000"/>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セッション</a:t>
            </a:r>
            <a:r>
              <a:rPr lang="en-US" altLang="ja-JP" sz="1400" dirty="0">
                <a:solidFill>
                  <a:schemeClr val="tx1">
                    <a:lumMod val="75000"/>
                    <a:lumOff val="25000"/>
                  </a:schemeClr>
                </a:solidFill>
              </a:rPr>
              <a:t>/</a:t>
            </a:r>
            <a:r>
              <a:rPr lang="ja-JP" altLang="en-US" sz="1400" dirty="0">
                <a:solidFill>
                  <a:schemeClr val="tx1">
                    <a:lumMod val="75000"/>
                    <a:lumOff val="25000"/>
                  </a:schemeClr>
                </a:solidFill>
              </a:rPr>
              <a:t>セッショングループ </a:t>
            </a:r>
            <a:endParaRPr sz="1400" dirty="0">
              <a:solidFill>
                <a:schemeClr val="tx1">
                  <a:lumMod val="75000"/>
                  <a:lumOff val="25000"/>
                </a:schemeClr>
              </a:solidFill>
            </a:endParaRPr>
          </a:p>
        </p:txBody>
      </p:sp>
      <p:sp>
        <p:nvSpPr>
          <p:cNvPr id="224" name="Rectangle 3">
            <a:extLst>
              <a:ext uri="{FF2B5EF4-FFF2-40B4-BE49-F238E27FC236}">
                <a16:creationId xmlns:a16="http://schemas.microsoft.com/office/drawing/2014/main" id="{DF92011D-EF6A-F418-53C9-6AE0AF30BA58}"/>
              </a:ext>
            </a:extLst>
          </p:cNvPr>
          <p:cNvSpPr/>
          <p:nvPr/>
        </p:nvSpPr>
        <p:spPr>
          <a:xfrm>
            <a:off x="7448195" y="4309956"/>
            <a:ext cx="1080000" cy="72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sp>
        <p:nvSpPr>
          <p:cNvPr id="225" name="Rectangle 3">
            <a:extLst>
              <a:ext uri="{FF2B5EF4-FFF2-40B4-BE49-F238E27FC236}">
                <a16:creationId xmlns:a16="http://schemas.microsoft.com/office/drawing/2014/main" id="{EE7EA4DE-F7D4-AF31-8666-BE5A55CBEF68}"/>
              </a:ext>
            </a:extLst>
          </p:cNvPr>
          <p:cNvSpPr/>
          <p:nvPr/>
        </p:nvSpPr>
        <p:spPr>
          <a:xfrm>
            <a:off x="8632417" y="4303591"/>
            <a:ext cx="1080000" cy="720000"/>
          </a:xfrm>
          <a:prstGeom prst="rect">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bg1"/>
                </a:solidFill>
                <a:latin typeface="Noto Sans JP" panose="020B0200000000000000" pitchFamily="50" charset="-128"/>
                <a:ea typeface="Noto Sans JP" panose="020B0200000000000000" pitchFamily="50" charset="-128"/>
              </a:rPr>
              <a:t>登録不可</a:t>
            </a:r>
            <a:endParaRPr lang="en-US" altLang="ja-JP" sz="1100" dirty="0">
              <a:solidFill>
                <a:schemeClr val="bg1"/>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bg1"/>
                </a:solidFill>
                <a:latin typeface="Noto Sans JP" panose="020B0200000000000000" pitchFamily="50" charset="-128"/>
                <a:ea typeface="Noto Sans JP" panose="020B0200000000000000" pitchFamily="50" charset="-128"/>
              </a:rPr>
              <a:t>管理者に</a:t>
            </a:r>
            <a:endParaRPr sz="1100" dirty="0">
              <a:solidFill>
                <a:schemeClr val="bg1"/>
              </a:solidFill>
              <a:latin typeface="Noto Sans JP" panose="020B0200000000000000" pitchFamily="50" charset="-128"/>
              <a:ea typeface="Noto Sans JP" panose="020B0200000000000000" pitchFamily="50" charset="-128"/>
            </a:endParaRPr>
          </a:p>
        </p:txBody>
      </p:sp>
      <p:sp>
        <p:nvSpPr>
          <p:cNvPr id="226" name="Rectangle 3">
            <a:extLst>
              <a:ext uri="{FF2B5EF4-FFF2-40B4-BE49-F238E27FC236}">
                <a16:creationId xmlns:a16="http://schemas.microsoft.com/office/drawing/2014/main" id="{304468B5-6E80-CE07-888C-6B38CA02FCC7}"/>
              </a:ext>
            </a:extLst>
          </p:cNvPr>
          <p:cNvSpPr/>
          <p:nvPr/>
        </p:nvSpPr>
        <p:spPr>
          <a:xfrm>
            <a:off x="5079669" y="4288328"/>
            <a:ext cx="1080000" cy="126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r>
              <a:rPr lang="en-US" altLang="ja-JP" sz="1100" dirty="0">
                <a:solidFill>
                  <a:schemeClr val="accent3">
                    <a:lumMod val="50000"/>
                  </a:schemeClr>
                </a:solidFill>
                <a:latin typeface="Noto Sans JP" panose="020B0200000000000000" pitchFamily="50" charset="-128"/>
                <a:ea typeface="Noto Sans JP" panose="020B0200000000000000" pitchFamily="50" charset="-128"/>
              </a:rPr>
              <a:t>/</a:t>
            </a: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グループ</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と</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sp>
        <p:nvSpPr>
          <p:cNvPr id="227" name="Rectangle 3">
            <a:extLst>
              <a:ext uri="{FF2B5EF4-FFF2-40B4-BE49-F238E27FC236}">
                <a16:creationId xmlns:a16="http://schemas.microsoft.com/office/drawing/2014/main" id="{6384AFA2-8840-21FF-C9B9-68A910F3C1FA}"/>
              </a:ext>
            </a:extLst>
          </p:cNvPr>
          <p:cNvSpPr/>
          <p:nvPr/>
        </p:nvSpPr>
        <p:spPr>
          <a:xfrm>
            <a:off x="6269669" y="4288328"/>
            <a:ext cx="1080000" cy="126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r>
              <a:rPr lang="en-US" altLang="ja-JP" sz="1100" dirty="0">
                <a:solidFill>
                  <a:schemeClr val="accent3">
                    <a:lumMod val="50000"/>
                  </a:schemeClr>
                </a:solidFill>
                <a:latin typeface="Noto Sans JP" panose="020B0200000000000000" pitchFamily="50" charset="-128"/>
                <a:ea typeface="Noto Sans JP" panose="020B0200000000000000" pitchFamily="50" charset="-128"/>
              </a:rPr>
              <a:t>/</a:t>
            </a: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セッション</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グループ</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と</a:t>
            </a:r>
            <a:endParaRPr lang="en-US" altLang="ja-JP" sz="1100" dirty="0">
              <a:solidFill>
                <a:schemeClr val="accent3">
                  <a:lumMod val="50000"/>
                </a:schemeClr>
              </a:solidFill>
              <a:latin typeface="Noto Sans JP" panose="020B0200000000000000" pitchFamily="50" charset="-128"/>
              <a:ea typeface="Noto Sans JP" panose="020B0200000000000000" pitchFamily="50" charset="-128"/>
            </a:endParaRPr>
          </a:p>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cxnSp>
        <p:nvCxnSpPr>
          <p:cNvPr id="228" name="直線コネクタ 227">
            <a:extLst>
              <a:ext uri="{FF2B5EF4-FFF2-40B4-BE49-F238E27FC236}">
                <a16:creationId xmlns:a16="http://schemas.microsoft.com/office/drawing/2014/main" id="{57F99289-CA7E-1AF1-FB40-400A83701D4E}"/>
              </a:ext>
            </a:extLst>
          </p:cNvPr>
          <p:cNvCxnSpPr>
            <a:cxnSpLocks/>
            <a:stCxn id="222" idx="2"/>
            <a:endCxn id="215" idx="0"/>
          </p:cNvCxnSpPr>
          <p:nvPr/>
        </p:nvCxnSpPr>
        <p:spPr>
          <a:xfrm>
            <a:off x="6210128" y="2575750"/>
            <a:ext cx="0" cy="255995"/>
          </a:xfrm>
          <a:prstGeom prst="line">
            <a:avLst/>
          </a:prstGeom>
        </p:spPr>
        <p:style>
          <a:lnRef idx="2">
            <a:schemeClr val="accent1"/>
          </a:lnRef>
          <a:fillRef idx="0">
            <a:schemeClr val="accent1"/>
          </a:fillRef>
          <a:effectRef idx="1">
            <a:schemeClr val="accent1"/>
          </a:effectRef>
          <a:fontRef idx="minor">
            <a:schemeClr val="tx1"/>
          </a:fontRef>
        </p:style>
      </p:cxnSp>
      <p:cxnSp>
        <p:nvCxnSpPr>
          <p:cNvPr id="229" name="直線コネクタ 228">
            <a:extLst>
              <a:ext uri="{FF2B5EF4-FFF2-40B4-BE49-F238E27FC236}">
                <a16:creationId xmlns:a16="http://schemas.microsoft.com/office/drawing/2014/main" id="{C79B6622-6F4A-B9D3-4E11-6723D165C06D}"/>
              </a:ext>
            </a:extLst>
          </p:cNvPr>
          <p:cNvCxnSpPr>
            <a:cxnSpLocks/>
            <a:stCxn id="221" idx="2"/>
            <a:endCxn id="239" idx="0"/>
          </p:cNvCxnSpPr>
          <p:nvPr/>
        </p:nvCxnSpPr>
        <p:spPr>
          <a:xfrm>
            <a:off x="8610936" y="2575750"/>
            <a:ext cx="1" cy="255995"/>
          </a:xfrm>
          <a:prstGeom prst="line">
            <a:avLst/>
          </a:prstGeom>
        </p:spPr>
        <p:style>
          <a:lnRef idx="2">
            <a:schemeClr val="accent1"/>
          </a:lnRef>
          <a:fillRef idx="0">
            <a:schemeClr val="accent1"/>
          </a:fillRef>
          <a:effectRef idx="1">
            <a:schemeClr val="accent1"/>
          </a:effectRef>
          <a:fontRef idx="minor">
            <a:schemeClr val="tx1"/>
          </a:fontRef>
        </p:style>
      </p:cxnSp>
      <p:cxnSp>
        <p:nvCxnSpPr>
          <p:cNvPr id="230" name="直線コネクタ 229">
            <a:extLst>
              <a:ext uri="{FF2B5EF4-FFF2-40B4-BE49-F238E27FC236}">
                <a16:creationId xmlns:a16="http://schemas.microsoft.com/office/drawing/2014/main" id="{B902B050-60EA-0C9A-AC9B-DBD29C4EEC89}"/>
              </a:ext>
            </a:extLst>
          </p:cNvPr>
          <p:cNvCxnSpPr>
            <a:cxnSpLocks/>
            <a:stCxn id="216" idx="0"/>
          </p:cNvCxnSpPr>
          <p:nvPr/>
        </p:nvCxnSpPr>
        <p:spPr>
          <a:xfrm flipV="1">
            <a:off x="5622657" y="3190675"/>
            <a:ext cx="0" cy="346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1" name="直線コネクタ 230">
            <a:extLst>
              <a:ext uri="{FF2B5EF4-FFF2-40B4-BE49-F238E27FC236}">
                <a16:creationId xmlns:a16="http://schemas.microsoft.com/office/drawing/2014/main" id="{57F0A12A-9E2F-8380-D4FF-17D38737CB3D}"/>
              </a:ext>
            </a:extLst>
          </p:cNvPr>
          <p:cNvCxnSpPr>
            <a:cxnSpLocks/>
            <a:stCxn id="217" idx="0"/>
          </p:cNvCxnSpPr>
          <p:nvPr/>
        </p:nvCxnSpPr>
        <p:spPr>
          <a:xfrm flipV="1">
            <a:off x="6806110" y="3190675"/>
            <a:ext cx="0" cy="346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F278CDCE-D2E4-BF01-DB1C-3BA981D43A89}"/>
              </a:ext>
            </a:extLst>
          </p:cNvPr>
          <p:cNvCxnSpPr>
            <a:cxnSpLocks/>
            <a:stCxn id="218" idx="0"/>
          </p:cNvCxnSpPr>
          <p:nvPr/>
        </p:nvCxnSpPr>
        <p:spPr>
          <a:xfrm flipV="1">
            <a:off x="7989563" y="3190675"/>
            <a:ext cx="0" cy="34674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74423E75-4B5B-D6B8-1AF1-6667579A3B3F}"/>
              </a:ext>
            </a:extLst>
          </p:cNvPr>
          <p:cNvCxnSpPr>
            <a:cxnSpLocks/>
            <a:stCxn id="219" idx="0"/>
          </p:cNvCxnSpPr>
          <p:nvPr/>
        </p:nvCxnSpPr>
        <p:spPr>
          <a:xfrm flipV="1">
            <a:off x="9173015" y="3183842"/>
            <a:ext cx="0" cy="345600"/>
          </a:xfrm>
          <a:prstGeom prst="line">
            <a:avLst/>
          </a:prstGeom>
        </p:spPr>
        <p:style>
          <a:lnRef idx="2">
            <a:schemeClr val="accent1"/>
          </a:lnRef>
          <a:fillRef idx="0">
            <a:schemeClr val="accent1"/>
          </a:fillRef>
          <a:effectRef idx="1">
            <a:schemeClr val="accent1"/>
          </a:effectRef>
          <a:fontRef idx="minor">
            <a:schemeClr val="tx1"/>
          </a:fontRef>
        </p:style>
      </p:cxnSp>
      <p:cxnSp>
        <p:nvCxnSpPr>
          <p:cNvPr id="234" name="直線コネクタ 233">
            <a:extLst>
              <a:ext uri="{FF2B5EF4-FFF2-40B4-BE49-F238E27FC236}">
                <a16:creationId xmlns:a16="http://schemas.microsoft.com/office/drawing/2014/main" id="{679049C8-49EE-0028-3A18-B5172A5942E2}"/>
              </a:ext>
            </a:extLst>
          </p:cNvPr>
          <p:cNvCxnSpPr>
            <a:stCxn id="226" idx="0"/>
            <a:endCxn id="216" idx="2"/>
          </p:cNvCxnSpPr>
          <p:nvPr/>
        </p:nvCxnSpPr>
        <p:spPr>
          <a:xfrm flipV="1">
            <a:off x="5619669" y="3897415"/>
            <a:ext cx="2988" cy="390913"/>
          </a:xfrm>
          <a:prstGeom prst="line">
            <a:avLst/>
          </a:prstGeom>
        </p:spPr>
        <p:style>
          <a:lnRef idx="2">
            <a:schemeClr val="accent1"/>
          </a:lnRef>
          <a:fillRef idx="0">
            <a:schemeClr val="accent1"/>
          </a:fillRef>
          <a:effectRef idx="1">
            <a:schemeClr val="accent1"/>
          </a:effectRef>
          <a:fontRef idx="minor">
            <a:schemeClr val="tx1"/>
          </a:fontRef>
        </p:style>
      </p:cxnSp>
      <p:cxnSp>
        <p:nvCxnSpPr>
          <p:cNvPr id="235" name="直線コネクタ 234">
            <a:extLst>
              <a:ext uri="{FF2B5EF4-FFF2-40B4-BE49-F238E27FC236}">
                <a16:creationId xmlns:a16="http://schemas.microsoft.com/office/drawing/2014/main" id="{D40FD2BE-40C7-D90F-EE58-DF15728C58B8}"/>
              </a:ext>
            </a:extLst>
          </p:cNvPr>
          <p:cNvCxnSpPr>
            <a:stCxn id="227" idx="0"/>
            <a:endCxn id="217" idx="2"/>
          </p:cNvCxnSpPr>
          <p:nvPr/>
        </p:nvCxnSpPr>
        <p:spPr>
          <a:xfrm flipH="1" flipV="1">
            <a:off x="6806110" y="3897415"/>
            <a:ext cx="3559" cy="390913"/>
          </a:xfrm>
          <a:prstGeom prst="line">
            <a:avLst/>
          </a:prstGeom>
        </p:spPr>
        <p:style>
          <a:lnRef idx="2">
            <a:schemeClr val="accent1"/>
          </a:lnRef>
          <a:fillRef idx="0">
            <a:schemeClr val="accent1"/>
          </a:fillRef>
          <a:effectRef idx="1">
            <a:schemeClr val="accent1"/>
          </a:effectRef>
          <a:fontRef idx="minor">
            <a:schemeClr val="tx1"/>
          </a:fontRef>
        </p:style>
      </p:cxnSp>
      <p:cxnSp>
        <p:nvCxnSpPr>
          <p:cNvPr id="236" name="直線コネクタ 235">
            <a:extLst>
              <a:ext uri="{FF2B5EF4-FFF2-40B4-BE49-F238E27FC236}">
                <a16:creationId xmlns:a16="http://schemas.microsoft.com/office/drawing/2014/main" id="{ED39BC52-3D24-06E9-F86B-58D4C5A9FF40}"/>
              </a:ext>
            </a:extLst>
          </p:cNvPr>
          <p:cNvCxnSpPr>
            <a:stCxn id="224" idx="0"/>
            <a:endCxn id="218" idx="2"/>
          </p:cNvCxnSpPr>
          <p:nvPr/>
        </p:nvCxnSpPr>
        <p:spPr>
          <a:xfrm flipV="1">
            <a:off x="7988195" y="3897415"/>
            <a:ext cx="1368" cy="412541"/>
          </a:xfrm>
          <a:prstGeom prst="line">
            <a:avLst/>
          </a:prstGeom>
        </p:spPr>
        <p:style>
          <a:lnRef idx="2">
            <a:schemeClr val="accent1"/>
          </a:lnRef>
          <a:fillRef idx="0">
            <a:schemeClr val="accent1"/>
          </a:fillRef>
          <a:effectRef idx="1">
            <a:schemeClr val="accent1"/>
          </a:effectRef>
          <a:fontRef idx="minor">
            <a:schemeClr val="tx1"/>
          </a:fontRef>
        </p:style>
      </p:cxnSp>
      <p:cxnSp>
        <p:nvCxnSpPr>
          <p:cNvPr id="237" name="直線コネクタ 236">
            <a:extLst>
              <a:ext uri="{FF2B5EF4-FFF2-40B4-BE49-F238E27FC236}">
                <a16:creationId xmlns:a16="http://schemas.microsoft.com/office/drawing/2014/main" id="{576CAE43-E66C-0420-386B-3DB0E6A39887}"/>
              </a:ext>
            </a:extLst>
          </p:cNvPr>
          <p:cNvCxnSpPr>
            <a:stCxn id="225" idx="0"/>
            <a:endCxn id="219" idx="2"/>
          </p:cNvCxnSpPr>
          <p:nvPr/>
        </p:nvCxnSpPr>
        <p:spPr>
          <a:xfrm flipV="1">
            <a:off x="9172417" y="3897415"/>
            <a:ext cx="598" cy="406176"/>
          </a:xfrm>
          <a:prstGeom prst="line">
            <a:avLst/>
          </a:prstGeom>
        </p:spPr>
        <p:style>
          <a:lnRef idx="2">
            <a:schemeClr val="accent1"/>
          </a:lnRef>
          <a:fillRef idx="0">
            <a:schemeClr val="accent1"/>
          </a:fillRef>
          <a:effectRef idx="1">
            <a:schemeClr val="accent1"/>
          </a:effectRef>
          <a:fontRef idx="minor">
            <a:schemeClr val="tx1"/>
          </a:fontRef>
        </p:style>
      </p:cxnSp>
      <p:sp>
        <p:nvSpPr>
          <p:cNvPr id="238" name="テキスト ボックス 237">
            <a:extLst>
              <a:ext uri="{FF2B5EF4-FFF2-40B4-BE49-F238E27FC236}">
                <a16:creationId xmlns:a16="http://schemas.microsoft.com/office/drawing/2014/main" id="{496A8A9E-7385-25BB-8F1A-979E1E9426EB}"/>
              </a:ext>
            </a:extLst>
          </p:cNvPr>
          <p:cNvSpPr txBox="1"/>
          <p:nvPr/>
        </p:nvSpPr>
        <p:spPr>
          <a:xfrm>
            <a:off x="5399416" y="5545609"/>
            <a:ext cx="463453" cy="369332"/>
          </a:xfrm>
          <a:prstGeom prst="rect">
            <a:avLst/>
          </a:prstGeom>
          <a:noFill/>
        </p:spPr>
        <p:txBody>
          <a:bodyPr wrap="square" rtlCol="0">
            <a:spAutoFit/>
          </a:bodyPr>
          <a:lstStyle/>
          <a:p>
            <a:r>
              <a:rPr kumimoji="1" lang="en-US" altLang="ja-JP" dirty="0"/>
              <a:t>or</a:t>
            </a:r>
            <a:endParaRPr kumimoji="1" lang="ja-JP" altLang="en-US" dirty="0"/>
          </a:p>
        </p:txBody>
      </p:sp>
      <p:sp>
        <p:nvSpPr>
          <p:cNvPr id="239" name="Rectangle 3">
            <a:extLst>
              <a:ext uri="{FF2B5EF4-FFF2-40B4-BE49-F238E27FC236}">
                <a16:creationId xmlns:a16="http://schemas.microsoft.com/office/drawing/2014/main" id="{E6480B25-A87F-3D42-5812-775B9FA74ED0}"/>
              </a:ext>
            </a:extLst>
          </p:cNvPr>
          <p:cNvSpPr/>
          <p:nvPr/>
        </p:nvSpPr>
        <p:spPr>
          <a:xfrm>
            <a:off x="7717900" y="2831745"/>
            <a:ext cx="1786073" cy="360000"/>
          </a:xfrm>
          <a:prstGeom prst="rect">
            <a:avLst/>
          </a:prstGeom>
          <a:solidFill>
            <a:schemeClr val="bg1">
              <a:lumMod val="9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400" dirty="0">
                <a:solidFill>
                  <a:schemeClr val="tx1">
                    <a:lumMod val="75000"/>
                    <a:lumOff val="25000"/>
                  </a:schemeClr>
                </a:solidFill>
              </a:rPr>
              <a:t>セッションなし登録</a:t>
            </a:r>
            <a:endParaRPr sz="1400" dirty="0">
              <a:solidFill>
                <a:schemeClr val="tx1">
                  <a:lumMod val="75000"/>
                  <a:lumOff val="25000"/>
                </a:schemeClr>
              </a:solidFill>
            </a:endParaRPr>
          </a:p>
        </p:txBody>
      </p:sp>
      <p:cxnSp>
        <p:nvCxnSpPr>
          <p:cNvPr id="240" name="直線コネクタ 239">
            <a:extLst>
              <a:ext uri="{FF2B5EF4-FFF2-40B4-BE49-F238E27FC236}">
                <a16:creationId xmlns:a16="http://schemas.microsoft.com/office/drawing/2014/main" id="{31712698-A658-DC67-237C-E6B1125DA028}"/>
              </a:ext>
            </a:extLst>
          </p:cNvPr>
          <p:cNvCxnSpPr>
            <a:cxnSpLocks/>
            <a:endCxn id="222" idx="0"/>
          </p:cNvCxnSpPr>
          <p:nvPr/>
        </p:nvCxnSpPr>
        <p:spPr>
          <a:xfrm flipH="1">
            <a:off x="6210128" y="1904680"/>
            <a:ext cx="286979" cy="311070"/>
          </a:xfrm>
          <a:prstGeom prst="line">
            <a:avLst/>
          </a:prstGeom>
        </p:spPr>
        <p:style>
          <a:lnRef idx="2">
            <a:schemeClr val="accent1"/>
          </a:lnRef>
          <a:fillRef idx="0">
            <a:schemeClr val="accent1"/>
          </a:fillRef>
          <a:effectRef idx="1">
            <a:schemeClr val="accent1"/>
          </a:effectRef>
          <a:fontRef idx="minor">
            <a:schemeClr val="tx1"/>
          </a:fontRef>
        </p:style>
      </p:cxnSp>
      <p:cxnSp>
        <p:nvCxnSpPr>
          <p:cNvPr id="241" name="直線コネクタ 240">
            <a:extLst>
              <a:ext uri="{FF2B5EF4-FFF2-40B4-BE49-F238E27FC236}">
                <a16:creationId xmlns:a16="http://schemas.microsoft.com/office/drawing/2014/main" id="{0B185009-8124-8480-C538-FF34B7786273}"/>
              </a:ext>
            </a:extLst>
          </p:cNvPr>
          <p:cNvCxnSpPr>
            <a:cxnSpLocks/>
            <a:endCxn id="221" idx="0"/>
          </p:cNvCxnSpPr>
          <p:nvPr/>
        </p:nvCxnSpPr>
        <p:spPr>
          <a:xfrm>
            <a:off x="8251059" y="1896719"/>
            <a:ext cx="359877" cy="319031"/>
          </a:xfrm>
          <a:prstGeom prst="line">
            <a:avLst/>
          </a:prstGeom>
        </p:spPr>
        <p:style>
          <a:lnRef idx="2">
            <a:schemeClr val="accent1"/>
          </a:lnRef>
          <a:fillRef idx="0">
            <a:schemeClr val="accent1"/>
          </a:fillRef>
          <a:effectRef idx="1">
            <a:schemeClr val="accent1"/>
          </a:effectRef>
          <a:fontRef idx="minor">
            <a:schemeClr val="tx1"/>
          </a:fontRef>
        </p:style>
      </p:cxnSp>
      <p:cxnSp>
        <p:nvCxnSpPr>
          <p:cNvPr id="244" name="直線コネクタ 243">
            <a:extLst>
              <a:ext uri="{FF2B5EF4-FFF2-40B4-BE49-F238E27FC236}">
                <a16:creationId xmlns:a16="http://schemas.microsoft.com/office/drawing/2014/main" id="{4D56F24E-D084-79B8-4B6D-6023BE07E204}"/>
              </a:ext>
            </a:extLst>
          </p:cNvPr>
          <p:cNvCxnSpPr/>
          <p:nvPr/>
        </p:nvCxnSpPr>
        <p:spPr>
          <a:xfrm>
            <a:off x="7441074" y="1268313"/>
            <a:ext cx="0" cy="276367"/>
          </a:xfrm>
          <a:prstGeom prst="line">
            <a:avLst/>
          </a:prstGeom>
        </p:spPr>
        <p:style>
          <a:lnRef idx="2">
            <a:schemeClr val="accent1"/>
          </a:lnRef>
          <a:fillRef idx="0">
            <a:schemeClr val="accent1"/>
          </a:fillRef>
          <a:effectRef idx="1">
            <a:schemeClr val="accent1"/>
          </a:effectRef>
          <a:fontRef idx="minor">
            <a:schemeClr val="tx1"/>
          </a:fontRef>
        </p:style>
      </p:cxnSp>
      <p:sp>
        <p:nvSpPr>
          <p:cNvPr id="4" name="Rectangle 3">
            <a:extLst>
              <a:ext uri="{FF2B5EF4-FFF2-40B4-BE49-F238E27FC236}">
                <a16:creationId xmlns:a16="http://schemas.microsoft.com/office/drawing/2014/main" id="{0505E05D-A422-1ACA-6AC1-343BC016B6A1}"/>
              </a:ext>
            </a:extLst>
          </p:cNvPr>
          <p:cNvSpPr/>
          <p:nvPr/>
        </p:nvSpPr>
        <p:spPr>
          <a:xfrm>
            <a:off x="2541491" y="5423588"/>
            <a:ext cx="1080000" cy="720000"/>
          </a:xfrm>
          <a:prstGeom prst="rect">
            <a:avLst/>
          </a:prstGeom>
          <a:solidFill>
            <a:schemeClr val="accent3">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defRPr sz="1400"/>
            </a:pPr>
            <a:r>
              <a:rPr lang="ja-JP" altLang="en-US" sz="1100" dirty="0">
                <a:solidFill>
                  <a:schemeClr val="accent3">
                    <a:lumMod val="50000"/>
                  </a:schemeClr>
                </a:solidFill>
                <a:latin typeface="Noto Sans JP" panose="020B0200000000000000" pitchFamily="50" charset="-128"/>
                <a:ea typeface="Noto Sans JP" panose="020B0200000000000000" pitchFamily="50" charset="-128"/>
              </a:rPr>
              <a:t>コースに登録</a:t>
            </a:r>
            <a:endParaRPr sz="1100" dirty="0">
              <a:solidFill>
                <a:schemeClr val="accent3">
                  <a:lumMod val="50000"/>
                </a:schemeClr>
              </a:solidFill>
              <a:latin typeface="Noto Sans JP" panose="020B0200000000000000" pitchFamily="50" charset="-128"/>
              <a:ea typeface="Noto Sans JP" panose="020B0200000000000000" pitchFamily="50" charset="-128"/>
            </a:endParaRPr>
          </a:p>
        </p:txBody>
      </p:sp>
      <p:sp>
        <p:nvSpPr>
          <p:cNvPr id="5" name="テキスト ボックス 4">
            <a:extLst>
              <a:ext uri="{FF2B5EF4-FFF2-40B4-BE49-F238E27FC236}">
                <a16:creationId xmlns:a16="http://schemas.microsoft.com/office/drawing/2014/main" id="{DE9E325C-BC32-21A4-7AFD-FDED4876E52C}"/>
              </a:ext>
            </a:extLst>
          </p:cNvPr>
          <p:cNvSpPr txBox="1"/>
          <p:nvPr/>
        </p:nvSpPr>
        <p:spPr>
          <a:xfrm>
            <a:off x="2864914" y="5029956"/>
            <a:ext cx="463453" cy="369332"/>
          </a:xfrm>
          <a:prstGeom prst="rect">
            <a:avLst/>
          </a:prstGeom>
          <a:noFill/>
        </p:spPr>
        <p:txBody>
          <a:bodyPr wrap="square" rtlCol="0">
            <a:spAutoFit/>
          </a:bodyPr>
          <a:lstStyle/>
          <a:p>
            <a:r>
              <a:rPr kumimoji="1" lang="en-US" altLang="ja-JP" dirty="0"/>
              <a:t>or</a:t>
            </a:r>
            <a:endParaRPr kumimoji="1" lang="ja-JP" altLang="en-US" dirty="0"/>
          </a:p>
        </p:txBody>
      </p:sp>
    </p:spTree>
    <p:extLst>
      <p:ext uri="{BB962C8B-B14F-4D97-AF65-F5344CB8AC3E}">
        <p14:creationId xmlns:p14="http://schemas.microsoft.com/office/powerpoint/2010/main" val="18670667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910</TotalTime>
  <Words>320</Words>
  <Application>Microsoft Office PowerPoint</Application>
  <PresentationFormat>A4 210 x 297 mm</PresentationFormat>
  <Paragraphs>95</Paragraphs>
  <Slides>3</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Noto Sans JP</vt:lpstr>
      <vt:lpstr>游ゴシック</vt:lpstr>
      <vt:lpstr>Arial</vt:lpstr>
      <vt:lpstr>Calibri</vt:lpstr>
      <vt:lpstr>Wingdings</vt:lpstr>
      <vt:lpstr>Office Theme</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所司 朝子</cp:lastModifiedBy>
  <cp:revision>16</cp:revision>
  <dcterms:created xsi:type="dcterms:W3CDTF">2013-01-27T09:14:16Z</dcterms:created>
  <dcterms:modified xsi:type="dcterms:W3CDTF">2025-12-04T06:50:28Z</dcterms:modified>
  <cp:category/>
</cp:coreProperties>
</file>